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6" roundtripDataSignature="AMtx7mi+mwDHNitwL28wKKOOyUqAKVFu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38.jpg"/><Relationship Id="rId5" Type="http://schemas.openxmlformats.org/officeDocument/2006/relationships/image" Target="../media/image20.png"/><Relationship Id="rId6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36.jpg"/><Relationship Id="rId5" Type="http://schemas.openxmlformats.org/officeDocument/2006/relationships/image" Target="../media/image20.png"/><Relationship Id="rId6" Type="http://schemas.openxmlformats.org/officeDocument/2006/relationships/hyperlink" Target="https://python.langchain.com/v0.1/docs/modules/data_connection/document_transformers/markdown_header_metadata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Relationship Id="rId4" Type="http://schemas.openxmlformats.org/officeDocument/2006/relationships/image" Target="../media/image20.png"/><Relationship Id="rId5" Type="http://schemas.openxmlformats.org/officeDocument/2006/relationships/image" Target="../media/image34.jpg"/><Relationship Id="rId6" Type="http://schemas.openxmlformats.org/officeDocument/2006/relationships/hyperlink" Target="https://python.langchain.com/v0.1/docs/modules/data_connection/document_transformers/code_splitter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46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jpg"/><Relationship Id="rId4" Type="http://schemas.openxmlformats.org/officeDocument/2006/relationships/image" Target="../media/image54.jpg"/><Relationship Id="rId9" Type="http://schemas.openxmlformats.org/officeDocument/2006/relationships/hyperlink" Target="https://python.langchain.com/v0.1/docs/modules/data_connection/document_transformers/character_text_splitter/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20.png"/><Relationship Id="rId7" Type="http://schemas.openxmlformats.org/officeDocument/2006/relationships/image" Target="../media/image31.png"/><Relationship Id="rId8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Relationship Id="rId4" Type="http://schemas.openxmlformats.org/officeDocument/2006/relationships/image" Target="../media/image32.png"/><Relationship Id="rId9" Type="http://schemas.openxmlformats.org/officeDocument/2006/relationships/hyperlink" Target="https://python.langchain.com/v0.1/docs/modules/data_connection/document_transformers/character_text_splitter/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47.png"/><Relationship Id="rId7" Type="http://schemas.openxmlformats.org/officeDocument/2006/relationships/image" Target="../media/image43.png"/><Relationship Id="rId8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Relationship Id="rId4" Type="http://schemas.openxmlformats.org/officeDocument/2006/relationships/image" Target="../media/image52.png"/><Relationship Id="rId5" Type="http://schemas.openxmlformats.org/officeDocument/2006/relationships/image" Target="../media/image63.jpg"/><Relationship Id="rId6" Type="http://schemas.openxmlformats.org/officeDocument/2006/relationships/image" Target="../media/image15.png"/><Relationship Id="rId7" Type="http://schemas.openxmlformats.org/officeDocument/2006/relationships/image" Target="../media/image20.png"/><Relationship Id="rId8" Type="http://schemas.openxmlformats.org/officeDocument/2006/relationships/hyperlink" Target="https://python.langchain.com/v0.1/docs/modules/data_connection/document_transformers/semantic-chunker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Relationship Id="rId4" Type="http://schemas.openxmlformats.org/officeDocument/2006/relationships/image" Target="../media/image20.png"/><Relationship Id="rId5" Type="http://schemas.openxmlformats.org/officeDocument/2006/relationships/image" Target="../media/image61.jpg"/><Relationship Id="rId6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Relationship Id="rId4" Type="http://schemas.openxmlformats.org/officeDocument/2006/relationships/image" Target="../media/image20.png"/><Relationship Id="rId5" Type="http://schemas.openxmlformats.org/officeDocument/2006/relationships/image" Target="../media/image61.jpg"/><Relationship Id="rId6" Type="http://schemas.openxmlformats.org/officeDocument/2006/relationships/image" Target="../media/image5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jp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hyperlink" Target="https://colab.research.google.com/drive/10UEu0gj2gWV2midYfSSli1NH-yjv3c90?usp=sharing" TargetMode="External"/><Relationship Id="rId7" Type="http://schemas.openxmlformats.org/officeDocument/2006/relationships/hyperlink" Target="https://colab.research.google.com/drive/10UEu0gj2gWV2midYfSSli1NH-yjv3c90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5" Type="http://schemas.openxmlformats.org/officeDocument/2006/relationships/image" Target="../media/image9.png"/><Relationship Id="rId6" Type="http://schemas.openxmlformats.org/officeDocument/2006/relationships/image" Target="../media/image30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forms.gle/r4hou1q3Mt5ELLmu8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57.png"/><Relationship Id="rId7" Type="http://schemas.openxmlformats.org/officeDocument/2006/relationships/image" Target="../media/image56.png"/><Relationship Id="rId8" Type="http://schemas.openxmlformats.org/officeDocument/2006/relationships/image" Target="../media/image5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hyperlink" Target="https://www.langchain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hyperlink" Target="https://python.langchain.com/v0.2/docs/concepts/#text-splitter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hyperlink" Target="https://python.langchain.com/v0.2/docs/concepts/#text-splitter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hyperlink" Target="https://python.langchain.com/v0.2/docs/concepts/#text-splitters" TargetMode="External"/><Relationship Id="rId7" Type="http://schemas.openxmlformats.org/officeDocument/2006/relationships/image" Target="../media/image4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33.png"/><Relationship Id="rId5" Type="http://schemas.openxmlformats.org/officeDocument/2006/relationships/image" Target="../media/image20.png"/><Relationship Id="rId6" Type="http://schemas.openxmlformats.org/officeDocument/2006/relationships/hyperlink" Target="https://python.langchain.com/v0.1/docs/modules/data_connection/document_transformer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37.png"/><Relationship Id="rId5" Type="http://schemas.openxmlformats.org/officeDocument/2006/relationships/hyperlink" Target="https://python.langchain.com/v0.1/docs/modules/data_connection/document_transformers/recursive_json_splitt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2638482" y="598399"/>
            <a:ext cx="13757266" cy="1540288"/>
            <a:chOff x="0" y="-38100"/>
            <a:chExt cx="3623313" cy="405672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623313" cy="367572"/>
            </a:xfrm>
            <a:custGeom>
              <a:rect b="b" l="l" r="r" t="t"/>
              <a:pathLst>
                <a:path extrusionOk="0" h="367572" w="3623313">
                  <a:moveTo>
                    <a:pt x="3623313" y="0"/>
                  </a:moveTo>
                  <a:lnTo>
                    <a:pt x="0" y="0"/>
                  </a:lnTo>
                  <a:lnTo>
                    <a:pt x="101600" y="183786"/>
                  </a:lnTo>
                  <a:lnTo>
                    <a:pt x="0" y="367572"/>
                  </a:lnTo>
                  <a:lnTo>
                    <a:pt x="3623313" y="367572"/>
                  </a:lnTo>
                  <a:lnTo>
                    <a:pt x="3521713" y="183786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88900" y="-38100"/>
              <a:ext cx="3445513" cy="4056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669567" y="2706342"/>
            <a:ext cx="6152955" cy="6152955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3" l="0" r="0" t="-22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8756338" y="6325999"/>
            <a:ext cx="8182514" cy="996041"/>
            <a:chOff x="0" y="-38100"/>
            <a:chExt cx="1745831" cy="212516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745831" cy="174416"/>
            </a:xfrm>
            <a:custGeom>
              <a:rect b="b" l="l" r="r" t="t"/>
              <a:pathLst>
                <a:path extrusionOk="0" h="174416" w="1745831">
                  <a:moveTo>
                    <a:pt x="87208" y="0"/>
                  </a:moveTo>
                  <a:lnTo>
                    <a:pt x="1658623" y="0"/>
                  </a:lnTo>
                  <a:cubicBezTo>
                    <a:pt x="1706787" y="0"/>
                    <a:pt x="1745831" y="39044"/>
                    <a:pt x="1745831" y="87208"/>
                  </a:cubicBezTo>
                  <a:lnTo>
                    <a:pt x="1745831" y="87208"/>
                  </a:lnTo>
                  <a:cubicBezTo>
                    <a:pt x="1745831" y="110337"/>
                    <a:pt x="1736643" y="132519"/>
                    <a:pt x="1720288" y="148874"/>
                  </a:cubicBezTo>
                  <a:cubicBezTo>
                    <a:pt x="1703933" y="165228"/>
                    <a:pt x="1681752" y="174416"/>
                    <a:pt x="1658623" y="174416"/>
                  </a:cubicBezTo>
                  <a:lnTo>
                    <a:pt x="87208" y="174416"/>
                  </a:lnTo>
                  <a:cubicBezTo>
                    <a:pt x="39044" y="174416"/>
                    <a:pt x="0" y="135372"/>
                    <a:pt x="0" y="87208"/>
                  </a:cubicBezTo>
                  <a:lnTo>
                    <a:pt x="0" y="87208"/>
                  </a:lnTo>
                  <a:cubicBezTo>
                    <a:pt x="0" y="39044"/>
                    <a:pt x="39044" y="0"/>
                    <a:pt x="87208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-38100"/>
              <a:ext cx="1745831" cy="212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1"/>
          <p:cNvGrpSpPr/>
          <p:nvPr/>
        </p:nvGrpSpPr>
        <p:grpSpPr>
          <a:xfrm>
            <a:off x="1095432" y="-90591"/>
            <a:ext cx="3086100" cy="3086100"/>
            <a:chOff x="0" y="0"/>
            <a:chExt cx="812800" cy="812800"/>
          </a:xfrm>
        </p:grpSpPr>
        <p:sp>
          <p:nvSpPr>
            <p:cNvPr id="92" name="Google Shape;92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</p:sp>
        <p:sp>
          <p:nvSpPr>
            <p:cNvPr id="93" name="Google Shape;93;p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14577803" y="0"/>
            <a:ext cx="2976447" cy="2905427"/>
            <a:chOff x="0" y="0"/>
            <a:chExt cx="783920" cy="765215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783920" cy="765215"/>
            </a:xfrm>
            <a:custGeom>
              <a:rect b="b" l="l" r="r" t="t"/>
              <a:pathLst>
                <a:path extrusionOk="0" h="765215" w="783920">
                  <a:moveTo>
                    <a:pt x="391960" y="0"/>
                  </a:moveTo>
                  <a:lnTo>
                    <a:pt x="783920" y="382608"/>
                  </a:lnTo>
                  <a:lnTo>
                    <a:pt x="391960" y="765215"/>
                  </a:lnTo>
                  <a:lnTo>
                    <a:pt x="0" y="382608"/>
                  </a:lnTo>
                  <a:lnTo>
                    <a:pt x="39196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</p:sp>
        <p:sp>
          <p:nvSpPr>
            <p:cNvPr id="96" name="Google Shape;96;p1"/>
            <p:cNvSpPr txBox="1"/>
            <p:nvPr/>
          </p:nvSpPr>
          <p:spPr>
            <a:xfrm>
              <a:off x="134736" y="93421"/>
              <a:ext cx="514448" cy="540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"/>
          <p:cNvSpPr/>
          <p:nvPr/>
        </p:nvSpPr>
        <p:spPr>
          <a:xfrm>
            <a:off x="5985818" y="8973597"/>
            <a:ext cx="3028399" cy="565638"/>
          </a:xfrm>
          <a:custGeom>
            <a:rect b="b" l="l" r="r" t="t"/>
            <a:pathLst>
              <a:path extrusionOk="0" h="565638" w="3028399">
                <a:moveTo>
                  <a:pt x="0" y="0"/>
                </a:moveTo>
                <a:lnTo>
                  <a:pt x="3028399" y="0"/>
                </a:lnTo>
                <a:lnTo>
                  <a:pt x="3028399" y="565637"/>
                </a:lnTo>
                <a:lnTo>
                  <a:pt x="0" y="565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1375" l="-3175" r="0" t="-11376"/>
            </a:stretch>
          </a:blipFill>
          <a:ln>
            <a:noFill/>
          </a:ln>
        </p:spPr>
      </p:sp>
      <p:grpSp>
        <p:nvGrpSpPr>
          <p:cNvPr id="98" name="Google Shape;98;p1"/>
          <p:cNvGrpSpPr/>
          <p:nvPr/>
        </p:nvGrpSpPr>
        <p:grpSpPr>
          <a:xfrm>
            <a:off x="72455" y="8872588"/>
            <a:ext cx="18143091" cy="1242141"/>
            <a:chOff x="0" y="-38100"/>
            <a:chExt cx="5219164" cy="357323"/>
          </a:xfrm>
        </p:grpSpPr>
        <p:sp>
          <p:nvSpPr>
            <p:cNvPr id="99" name="Google Shape;99;p1"/>
            <p:cNvSpPr/>
            <p:nvPr/>
          </p:nvSpPr>
          <p:spPr>
            <a:xfrm>
              <a:off x="0" y="0"/>
              <a:ext cx="5219164" cy="319223"/>
            </a:xfrm>
            <a:custGeom>
              <a:rect b="b" l="l" r="r" t="t"/>
              <a:pathLst>
                <a:path extrusionOk="0" h="319223" w="5219164">
                  <a:moveTo>
                    <a:pt x="18775" y="0"/>
                  </a:moveTo>
                  <a:lnTo>
                    <a:pt x="5200388" y="0"/>
                  </a:lnTo>
                  <a:cubicBezTo>
                    <a:pt x="5210758" y="0"/>
                    <a:pt x="5219164" y="8406"/>
                    <a:pt x="5219164" y="18775"/>
                  </a:cubicBezTo>
                  <a:lnTo>
                    <a:pt x="5219164" y="300447"/>
                  </a:lnTo>
                  <a:cubicBezTo>
                    <a:pt x="5219164" y="305427"/>
                    <a:pt x="5217185" y="310202"/>
                    <a:pt x="5213664" y="313723"/>
                  </a:cubicBezTo>
                  <a:cubicBezTo>
                    <a:pt x="5210143" y="317245"/>
                    <a:pt x="5205368" y="319223"/>
                    <a:pt x="5200388" y="319223"/>
                  </a:cubicBezTo>
                  <a:lnTo>
                    <a:pt x="18775" y="319223"/>
                  </a:lnTo>
                  <a:cubicBezTo>
                    <a:pt x="8406" y="319223"/>
                    <a:pt x="0" y="310817"/>
                    <a:pt x="0" y="300447"/>
                  </a:cubicBezTo>
                  <a:lnTo>
                    <a:pt x="0" y="18775"/>
                  </a:lnTo>
                  <a:cubicBezTo>
                    <a:pt x="0" y="8406"/>
                    <a:pt x="8406" y="0"/>
                    <a:pt x="18775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762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"/>
            <p:cNvSpPr txBox="1"/>
            <p:nvPr/>
          </p:nvSpPr>
          <p:spPr>
            <a:xfrm>
              <a:off x="0" y="-38100"/>
              <a:ext cx="5219164" cy="3573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500" lIns="46500" spcFirstLastPara="1" rIns="46500" wrap="square" tIns="465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"/>
          <p:cNvSpPr/>
          <p:nvPr/>
        </p:nvSpPr>
        <p:spPr>
          <a:xfrm>
            <a:off x="787367" y="9192538"/>
            <a:ext cx="4189899" cy="750115"/>
          </a:xfrm>
          <a:custGeom>
            <a:rect b="b" l="l" r="r" t="t"/>
            <a:pathLst>
              <a:path extrusionOk="0" h="750115" w="4189899">
                <a:moveTo>
                  <a:pt x="0" y="0"/>
                </a:moveTo>
                <a:lnTo>
                  <a:pt x="4189899" y="0"/>
                </a:lnTo>
                <a:lnTo>
                  <a:pt x="4189899" y="750114"/>
                </a:lnTo>
                <a:lnTo>
                  <a:pt x="0" y="750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4032" l="-3175" r="0" t="-14033"/>
            </a:stretch>
          </a:blipFill>
          <a:ln>
            <a:noFill/>
          </a:ln>
        </p:spPr>
      </p:sp>
      <p:sp>
        <p:nvSpPr>
          <p:cNvPr id="102" name="Google Shape;102;p1"/>
          <p:cNvSpPr/>
          <p:nvPr/>
        </p:nvSpPr>
        <p:spPr>
          <a:xfrm>
            <a:off x="15303549" y="9128615"/>
            <a:ext cx="2427573" cy="900076"/>
          </a:xfrm>
          <a:custGeom>
            <a:rect b="b" l="l" r="r" t="t"/>
            <a:pathLst>
              <a:path extrusionOk="0" h="900076" w="2427573">
                <a:moveTo>
                  <a:pt x="0" y="0"/>
                </a:moveTo>
                <a:lnTo>
                  <a:pt x="2427573" y="0"/>
                </a:lnTo>
                <a:lnTo>
                  <a:pt x="2427573" y="900076"/>
                </a:lnTo>
                <a:lnTo>
                  <a:pt x="0" y="900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291" l="-543" r="-873" t="0"/>
            </a:stretch>
          </a:blipFill>
          <a:ln>
            <a:noFill/>
          </a:ln>
        </p:spPr>
      </p:sp>
      <p:sp>
        <p:nvSpPr>
          <p:cNvPr id="103" name="Google Shape;103;p1"/>
          <p:cNvSpPr txBox="1"/>
          <p:nvPr/>
        </p:nvSpPr>
        <p:spPr>
          <a:xfrm>
            <a:off x="5072797" y="746816"/>
            <a:ext cx="88887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77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HOPE TO SKILL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7822521" y="4063256"/>
            <a:ext cx="6138925" cy="118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936" u="none" cap="none" strike="noStrike">
                <a:solidFill>
                  <a:srgbClr val="5E118D"/>
                </a:solidFill>
                <a:latin typeface="Arial"/>
                <a:ea typeface="Arial"/>
                <a:cs typeface="Arial"/>
                <a:sym typeface="Arial"/>
              </a:rPr>
              <a:t>Splitters and 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8999104" y="6700187"/>
            <a:ext cx="76971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Artificial Intelligence Advance Course </a:t>
            </a:r>
            <a:endParaRPr/>
          </a:p>
        </p:txBody>
      </p:sp>
      <p:grpSp>
        <p:nvGrpSpPr>
          <p:cNvPr id="106" name="Google Shape;106;p1"/>
          <p:cNvGrpSpPr/>
          <p:nvPr/>
        </p:nvGrpSpPr>
        <p:grpSpPr>
          <a:xfrm>
            <a:off x="8295817" y="3188274"/>
            <a:ext cx="2442596" cy="855931"/>
            <a:chOff x="0" y="0"/>
            <a:chExt cx="3256795" cy="1141242"/>
          </a:xfrm>
        </p:grpSpPr>
        <p:sp>
          <p:nvSpPr>
            <p:cNvPr id="107" name="Google Shape;107;p1"/>
            <p:cNvSpPr/>
            <p:nvPr/>
          </p:nvSpPr>
          <p:spPr>
            <a:xfrm flipH="1" rot="-90586">
              <a:off x="13357" y="42369"/>
              <a:ext cx="3230080" cy="1056505"/>
            </a:xfrm>
            <a:custGeom>
              <a:rect b="b" l="l" r="r" t="t"/>
              <a:pathLst>
                <a:path extrusionOk="0" h="1056505" w="3230080">
                  <a:moveTo>
                    <a:pt x="3230080" y="0"/>
                  </a:moveTo>
                  <a:lnTo>
                    <a:pt x="0" y="0"/>
                  </a:lnTo>
                  <a:lnTo>
                    <a:pt x="0" y="1056505"/>
                  </a:lnTo>
                  <a:lnTo>
                    <a:pt x="3230080" y="1056505"/>
                  </a:lnTo>
                  <a:lnTo>
                    <a:pt x="323008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8" name="Google Shape;108;p1"/>
            <p:cNvSpPr txBox="1"/>
            <p:nvPr/>
          </p:nvSpPr>
          <p:spPr>
            <a:xfrm>
              <a:off x="159929" y="192278"/>
              <a:ext cx="2937000" cy="57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3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Lecture 37</a:t>
              </a:r>
              <a:endParaRPr/>
            </a:p>
          </p:txBody>
        </p:sp>
      </p:grpSp>
      <p:sp>
        <p:nvSpPr>
          <p:cNvPr id="109" name="Google Shape;109;p1"/>
          <p:cNvSpPr txBox="1"/>
          <p:nvPr/>
        </p:nvSpPr>
        <p:spPr>
          <a:xfrm>
            <a:off x="8295817" y="5036329"/>
            <a:ext cx="9435305" cy="123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71" u="none" cap="none" strike="noStrike">
                <a:solidFill>
                  <a:srgbClr val="5E118D"/>
                </a:solidFill>
                <a:latin typeface="Arial"/>
                <a:ea typeface="Arial"/>
                <a:cs typeface="Arial"/>
                <a:sym typeface="Arial"/>
              </a:rPr>
              <a:t>Embeddings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60" name="Google Shape;260;p10"/>
          <p:cNvSpPr/>
          <p:nvPr/>
        </p:nvSpPr>
        <p:spPr>
          <a:xfrm>
            <a:off x="0" y="1731238"/>
            <a:ext cx="18288000" cy="8555762"/>
          </a:xfrm>
          <a:custGeom>
            <a:rect b="b" l="l" r="r" t="t"/>
            <a:pathLst>
              <a:path extrusionOk="0" h="8555762" w="18288000">
                <a:moveTo>
                  <a:pt x="0" y="0"/>
                </a:moveTo>
                <a:lnTo>
                  <a:pt x="18288000" y="0"/>
                </a:lnTo>
                <a:lnTo>
                  <a:pt x="18288000" y="8555762"/>
                </a:lnTo>
                <a:lnTo>
                  <a:pt x="0" y="8555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999"/>
            </a:blip>
            <a:stretch>
              <a:fillRect b="0" l="-212" r="-211" t="-20869"/>
            </a:stretch>
          </a:blipFill>
          <a:ln>
            <a:noFill/>
          </a:ln>
        </p:spPr>
      </p:sp>
      <p:grpSp>
        <p:nvGrpSpPr>
          <p:cNvPr id="261" name="Google Shape;261;p10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262" name="Google Shape;262;p10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63" name="Google Shape;263;p10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64" name="Google Shape;264;p10"/>
          <p:cNvGrpSpPr/>
          <p:nvPr/>
        </p:nvGrpSpPr>
        <p:grpSpPr>
          <a:xfrm>
            <a:off x="10129684" y="2736395"/>
            <a:ext cx="7892507" cy="6343535"/>
            <a:chOff x="0" y="0"/>
            <a:chExt cx="7467600" cy="6002020"/>
          </a:xfrm>
        </p:grpSpPr>
        <p:sp>
          <p:nvSpPr>
            <p:cNvPr id="265" name="Google Shape;265;p10"/>
            <p:cNvSpPr/>
            <p:nvPr/>
          </p:nvSpPr>
          <p:spPr>
            <a:xfrm>
              <a:off x="0" y="0"/>
              <a:ext cx="7467600" cy="4513580"/>
            </a:xfrm>
            <a:custGeom>
              <a:rect b="b" l="l" r="r" t="t"/>
              <a:pathLst>
                <a:path extrusionOk="0"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5E11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0" y="4514850"/>
              <a:ext cx="7467600" cy="695960"/>
            </a:xfrm>
            <a:custGeom>
              <a:rect b="b" l="l" r="r" t="t"/>
              <a:pathLst>
                <a:path extrusionOk="0"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2429510" y="5210810"/>
              <a:ext cx="2606040" cy="791210"/>
            </a:xfrm>
            <a:custGeom>
              <a:rect b="b" l="l" r="r" t="t"/>
              <a:pathLst>
                <a:path extrusionOk="0"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727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314960" y="353060"/>
              <a:ext cx="6827520" cy="3835400"/>
            </a:xfrm>
            <a:custGeom>
              <a:rect b="b" l="l" r="r" t="t"/>
              <a:pathLst>
                <a:path extrusionOk="0"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230" l="0" r="0" t="-230"/>
              </a:stretch>
            </a:blipFill>
            <a:ln>
              <a:noFill/>
            </a:ln>
          </p:spPr>
        </p:sp>
      </p:grpSp>
      <p:sp>
        <p:nvSpPr>
          <p:cNvPr id="269" name="Google Shape;269;p10"/>
          <p:cNvSpPr txBox="1"/>
          <p:nvPr/>
        </p:nvSpPr>
        <p:spPr>
          <a:xfrm>
            <a:off x="829264" y="2339517"/>
            <a:ext cx="9687326" cy="5795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Specifically designed to handle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HTML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content.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Splits text based on HTML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structure.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Useful for processing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web pages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HTML documents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maintain the integrity of HTML elements.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0"/>
          <p:cNvSpPr txBox="1"/>
          <p:nvPr/>
        </p:nvSpPr>
        <p:spPr>
          <a:xfrm>
            <a:off x="1511238" y="750163"/>
            <a:ext cx="703319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HTML Splitter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76" name="Google Shape;276;p11"/>
          <p:cNvSpPr/>
          <p:nvPr/>
        </p:nvSpPr>
        <p:spPr>
          <a:xfrm flipH="1">
            <a:off x="0" y="1742038"/>
            <a:ext cx="18539306" cy="8669977"/>
          </a:xfrm>
          <a:custGeom>
            <a:rect b="b" l="l" r="r" t="t"/>
            <a:pathLst>
              <a:path extrusionOk="0" h="8669977" w="18539306">
                <a:moveTo>
                  <a:pt x="18539306" y="0"/>
                </a:moveTo>
                <a:lnTo>
                  <a:pt x="0" y="0"/>
                </a:lnTo>
                <a:lnTo>
                  <a:pt x="0" y="8669977"/>
                </a:lnTo>
                <a:lnTo>
                  <a:pt x="18539306" y="8669977"/>
                </a:lnTo>
                <a:lnTo>
                  <a:pt x="18539306" y="0"/>
                </a:lnTo>
                <a:close/>
              </a:path>
            </a:pathLst>
          </a:custGeom>
          <a:blipFill rotWithShape="1">
            <a:blip r:embed="rId4">
              <a:alphaModFix amt="10999"/>
            </a:blip>
            <a:stretch>
              <a:fillRect b="-1241" l="-2270" r="-3502" t="-20706"/>
            </a:stretch>
          </a:blipFill>
          <a:ln>
            <a:noFill/>
          </a:ln>
        </p:spPr>
      </p:sp>
      <p:grpSp>
        <p:nvGrpSpPr>
          <p:cNvPr id="277" name="Google Shape;277;p11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278" name="Google Shape;278;p11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9" name="Google Shape;279;p11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80" name="Google Shape;280;p11"/>
          <p:cNvGrpSpPr/>
          <p:nvPr/>
        </p:nvGrpSpPr>
        <p:grpSpPr>
          <a:xfrm>
            <a:off x="2024995" y="3086330"/>
            <a:ext cx="13397948" cy="1172668"/>
            <a:chOff x="0" y="-192881"/>
            <a:chExt cx="17863930" cy="1563557"/>
          </a:xfrm>
        </p:grpSpPr>
        <p:grpSp>
          <p:nvGrpSpPr>
            <p:cNvPr id="281" name="Google Shape;281;p11"/>
            <p:cNvGrpSpPr/>
            <p:nvPr/>
          </p:nvGrpSpPr>
          <p:grpSpPr>
            <a:xfrm>
              <a:off x="0" y="-192881"/>
              <a:ext cx="17863930" cy="1563557"/>
              <a:chOff x="0" y="-38100"/>
              <a:chExt cx="3528678" cy="308851"/>
            </a:xfrm>
          </p:grpSpPr>
          <p:sp>
            <p:nvSpPr>
              <p:cNvPr id="282" name="Google Shape;282;p11"/>
              <p:cNvSpPr/>
              <p:nvPr/>
            </p:nvSpPr>
            <p:spPr>
              <a:xfrm>
                <a:off x="0" y="0"/>
                <a:ext cx="3528678" cy="270751"/>
              </a:xfrm>
              <a:custGeom>
                <a:rect b="b" l="l" r="r" t="t"/>
                <a:pathLst>
                  <a:path extrusionOk="0" h="270751" w="3528678">
                    <a:moveTo>
                      <a:pt x="29470" y="0"/>
                    </a:moveTo>
                    <a:lnTo>
                      <a:pt x="3499208" y="0"/>
                    </a:lnTo>
                    <a:cubicBezTo>
                      <a:pt x="3515483" y="0"/>
                      <a:pt x="3528678" y="13194"/>
                      <a:pt x="3528678" y="29470"/>
                    </a:cubicBezTo>
                    <a:lnTo>
                      <a:pt x="3528678" y="241281"/>
                    </a:lnTo>
                    <a:cubicBezTo>
                      <a:pt x="3528678" y="257557"/>
                      <a:pt x="3515483" y="270751"/>
                      <a:pt x="3499208" y="270751"/>
                    </a:cubicBezTo>
                    <a:lnTo>
                      <a:pt x="29470" y="270751"/>
                    </a:lnTo>
                    <a:cubicBezTo>
                      <a:pt x="13194" y="270751"/>
                      <a:pt x="0" y="257557"/>
                      <a:pt x="0" y="241281"/>
                    </a:cubicBezTo>
                    <a:lnTo>
                      <a:pt x="0" y="29470"/>
                    </a:lnTo>
                    <a:cubicBezTo>
                      <a:pt x="0" y="13194"/>
                      <a:pt x="13194" y="0"/>
                      <a:pt x="29470" y="0"/>
                    </a:cubicBezTo>
                    <a:close/>
                  </a:path>
                </a:pathLst>
              </a:custGeom>
              <a:solidFill>
                <a:srgbClr val="D9DA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1"/>
              <p:cNvSpPr txBox="1"/>
              <p:nvPr/>
            </p:nvSpPr>
            <p:spPr>
              <a:xfrm>
                <a:off x="0" y="-38100"/>
                <a:ext cx="3528678" cy="308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4" name="Google Shape;284;p11"/>
            <p:cNvSpPr txBox="1"/>
            <p:nvPr/>
          </p:nvSpPr>
          <p:spPr>
            <a:xfrm>
              <a:off x="0" y="-20020"/>
              <a:ext cx="10501908" cy="10678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8620" lvl="1" marL="777240" marR="0" rtl="0" algn="l">
                <a:lnSpc>
                  <a:spcPct val="19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Handles Markdown formatted text.</a:t>
              </a:r>
              <a:endParaRPr/>
            </a:p>
          </p:txBody>
        </p:sp>
      </p:grpSp>
      <p:sp>
        <p:nvSpPr>
          <p:cNvPr id="285" name="Google Shape;285;p11"/>
          <p:cNvSpPr txBox="1"/>
          <p:nvPr/>
        </p:nvSpPr>
        <p:spPr>
          <a:xfrm>
            <a:off x="1511238" y="760963"/>
            <a:ext cx="703319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Markdown Splitter</a:t>
            </a:r>
            <a:endParaRPr/>
          </a:p>
        </p:txBody>
      </p:sp>
      <p:grpSp>
        <p:nvGrpSpPr>
          <p:cNvPr id="286" name="Google Shape;286;p11"/>
          <p:cNvGrpSpPr/>
          <p:nvPr/>
        </p:nvGrpSpPr>
        <p:grpSpPr>
          <a:xfrm>
            <a:off x="2020084" y="4338535"/>
            <a:ext cx="13402858" cy="1172668"/>
            <a:chOff x="0" y="-192881"/>
            <a:chExt cx="17870478" cy="1563557"/>
          </a:xfrm>
        </p:grpSpPr>
        <p:grpSp>
          <p:nvGrpSpPr>
            <p:cNvPr id="287" name="Google Shape;287;p11"/>
            <p:cNvGrpSpPr/>
            <p:nvPr/>
          </p:nvGrpSpPr>
          <p:grpSpPr>
            <a:xfrm>
              <a:off x="6548" y="-192881"/>
              <a:ext cx="17863930" cy="1563557"/>
              <a:chOff x="0" y="-38100"/>
              <a:chExt cx="3528678" cy="308851"/>
            </a:xfrm>
          </p:grpSpPr>
          <p:sp>
            <p:nvSpPr>
              <p:cNvPr id="288" name="Google Shape;288;p11"/>
              <p:cNvSpPr/>
              <p:nvPr/>
            </p:nvSpPr>
            <p:spPr>
              <a:xfrm>
                <a:off x="0" y="0"/>
                <a:ext cx="3528678" cy="270751"/>
              </a:xfrm>
              <a:custGeom>
                <a:rect b="b" l="l" r="r" t="t"/>
                <a:pathLst>
                  <a:path extrusionOk="0" h="270751" w="3528678">
                    <a:moveTo>
                      <a:pt x="29470" y="0"/>
                    </a:moveTo>
                    <a:lnTo>
                      <a:pt x="3499208" y="0"/>
                    </a:lnTo>
                    <a:cubicBezTo>
                      <a:pt x="3515483" y="0"/>
                      <a:pt x="3528678" y="13194"/>
                      <a:pt x="3528678" y="29470"/>
                    </a:cubicBezTo>
                    <a:lnTo>
                      <a:pt x="3528678" y="241281"/>
                    </a:lnTo>
                    <a:cubicBezTo>
                      <a:pt x="3528678" y="257557"/>
                      <a:pt x="3515483" y="270751"/>
                      <a:pt x="3499208" y="270751"/>
                    </a:cubicBezTo>
                    <a:lnTo>
                      <a:pt x="29470" y="270751"/>
                    </a:lnTo>
                    <a:cubicBezTo>
                      <a:pt x="13194" y="270751"/>
                      <a:pt x="0" y="257557"/>
                      <a:pt x="0" y="241281"/>
                    </a:cubicBezTo>
                    <a:lnTo>
                      <a:pt x="0" y="29470"/>
                    </a:lnTo>
                    <a:cubicBezTo>
                      <a:pt x="0" y="13194"/>
                      <a:pt x="13194" y="0"/>
                      <a:pt x="29470" y="0"/>
                    </a:cubicBezTo>
                    <a:close/>
                  </a:path>
                </a:pathLst>
              </a:custGeom>
              <a:solidFill>
                <a:srgbClr val="D9DA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1"/>
              <p:cNvSpPr txBox="1"/>
              <p:nvPr/>
            </p:nvSpPr>
            <p:spPr>
              <a:xfrm>
                <a:off x="0" y="-38100"/>
                <a:ext cx="3528678" cy="308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0" name="Google Shape;290;p11"/>
            <p:cNvSpPr txBox="1"/>
            <p:nvPr/>
          </p:nvSpPr>
          <p:spPr>
            <a:xfrm>
              <a:off x="0" y="-20020"/>
              <a:ext cx="17302559" cy="10678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8620" lvl="1" marL="777240" marR="0" rtl="0" algn="l">
                <a:lnSpc>
                  <a:spcPct val="19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Splits text based on Markdown syntax (e.g., headers, lists).</a:t>
              </a:r>
              <a:endParaRPr/>
            </a:p>
          </p:txBody>
        </p:sp>
      </p:grpSp>
      <p:grpSp>
        <p:nvGrpSpPr>
          <p:cNvPr id="291" name="Google Shape;291;p11"/>
          <p:cNvGrpSpPr/>
          <p:nvPr/>
        </p:nvGrpSpPr>
        <p:grpSpPr>
          <a:xfrm>
            <a:off x="2024995" y="5562532"/>
            <a:ext cx="13397948" cy="1172668"/>
            <a:chOff x="0" y="-192881"/>
            <a:chExt cx="17863930" cy="1563557"/>
          </a:xfrm>
        </p:grpSpPr>
        <p:grpSp>
          <p:nvGrpSpPr>
            <p:cNvPr id="292" name="Google Shape;292;p11"/>
            <p:cNvGrpSpPr/>
            <p:nvPr/>
          </p:nvGrpSpPr>
          <p:grpSpPr>
            <a:xfrm>
              <a:off x="0" y="-192881"/>
              <a:ext cx="17863930" cy="1563557"/>
              <a:chOff x="0" y="-38100"/>
              <a:chExt cx="3528678" cy="308851"/>
            </a:xfrm>
          </p:grpSpPr>
          <p:sp>
            <p:nvSpPr>
              <p:cNvPr id="293" name="Google Shape;293;p11"/>
              <p:cNvSpPr/>
              <p:nvPr/>
            </p:nvSpPr>
            <p:spPr>
              <a:xfrm>
                <a:off x="0" y="0"/>
                <a:ext cx="3528678" cy="270751"/>
              </a:xfrm>
              <a:custGeom>
                <a:rect b="b" l="l" r="r" t="t"/>
                <a:pathLst>
                  <a:path extrusionOk="0" h="270751" w="3528678">
                    <a:moveTo>
                      <a:pt x="29470" y="0"/>
                    </a:moveTo>
                    <a:lnTo>
                      <a:pt x="3499208" y="0"/>
                    </a:lnTo>
                    <a:cubicBezTo>
                      <a:pt x="3515483" y="0"/>
                      <a:pt x="3528678" y="13194"/>
                      <a:pt x="3528678" y="29470"/>
                    </a:cubicBezTo>
                    <a:lnTo>
                      <a:pt x="3528678" y="241281"/>
                    </a:lnTo>
                    <a:cubicBezTo>
                      <a:pt x="3528678" y="257557"/>
                      <a:pt x="3515483" y="270751"/>
                      <a:pt x="3499208" y="270751"/>
                    </a:cubicBezTo>
                    <a:lnTo>
                      <a:pt x="29470" y="270751"/>
                    </a:lnTo>
                    <a:cubicBezTo>
                      <a:pt x="13194" y="270751"/>
                      <a:pt x="0" y="257557"/>
                      <a:pt x="0" y="241281"/>
                    </a:cubicBezTo>
                    <a:lnTo>
                      <a:pt x="0" y="29470"/>
                    </a:lnTo>
                    <a:cubicBezTo>
                      <a:pt x="0" y="13194"/>
                      <a:pt x="13194" y="0"/>
                      <a:pt x="29470" y="0"/>
                    </a:cubicBezTo>
                    <a:close/>
                  </a:path>
                </a:pathLst>
              </a:custGeom>
              <a:solidFill>
                <a:srgbClr val="D9DA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1"/>
              <p:cNvSpPr txBox="1"/>
              <p:nvPr/>
            </p:nvSpPr>
            <p:spPr>
              <a:xfrm>
                <a:off x="0" y="-38100"/>
                <a:ext cx="3528678" cy="308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5" name="Google Shape;295;p11"/>
            <p:cNvSpPr txBox="1"/>
            <p:nvPr/>
          </p:nvSpPr>
          <p:spPr>
            <a:xfrm>
              <a:off x="0" y="-58120"/>
              <a:ext cx="16200834" cy="10678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8620" lvl="1" marL="777240" marR="0" rtl="0" algn="l">
                <a:lnSpc>
                  <a:spcPct val="19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Useful for processing Markdown documents and notes.</a:t>
              </a:r>
              <a:endParaRPr/>
            </a:p>
          </p:txBody>
        </p:sp>
      </p:grpSp>
      <p:grpSp>
        <p:nvGrpSpPr>
          <p:cNvPr id="296" name="Google Shape;296;p11"/>
          <p:cNvGrpSpPr/>
          <p:nvPr/>
        </p:nvGrpSpPr>
        <p:grpSpPr>
          <a:xfrm>
            <a:off x="2024995" y="6838627"/>
            <a:ext cx="13397948" cy="1172668"/>
            <a:chOff x="0" y="-192881"/>
            <a:chExt cx="17863930" cy="1563557"/>
          </a:xfrm>
        </p:grpSpPr>
        <p:grpSp>
          <p:nvGrpSpPr>
            <p:cNvPr id="297" name="Google Shape;297;p11"/>
            <p:cNvGrpSpPr/>
            <p:nvPr/>
          </p:nvGrpSpPr>
          <p:grpSpPr>
            <a:xfrm>
              <a:off x="0" y="-192881"/>
              <a:ext cx="17863930" cy="1563557"/>
              <a:chOff x="0" y="-38100"/>
              <a:chExt cx="3528678" cy="308851"/>
            </a:xfrm>
          </p:grpSpPr>
          <p:sp>
            <p:nvSpPr>
              <p:cNvPr id="298" name="Google Shape;298;p11"/>
              <p:cNvSpPr/>
              <p:nvPr/>
            </p:nvSpPr>
            <p:spPr>
              <a:xfrm>
                <a:off x="0" y="0"/>
                <a:ext cx="3528678" cy="270751"/>
              </a:xfrm>
              <a:custGeom>
                <a:rect b="b" l="l" r="r" t="t"/>
                <a:pathLst>
                  <a:path extrusionOk="0" h="270751" w="3528678">
                    <a:moveTo>
                      <a:pt x="29470" y="0"/>
                    </a:moveTo>
                    <a:lnTo>
                      <a:pt x="3499208" y="0"/>
                    </a:lnTo>
                    <a:cubicBezTo>
                      <a:pt x="3515483" y="0"/>
                      <a:pt x="3528678" y="13194"/>
                      <a:pt x="3528678" y="29470"/>
                    </a:cubicBezTo>
                    <a:lnTo>
                      <a:pt x="3528678" y="241281"/>
                    </a:lnTo>
                    <a:cubicBezTo>
                      <a:pt x="3528678" y="257557"/>
                      <a:pt x="3515483" y="270751"/>
                      <a:pt x="3499208" y="270751"/>
                    </a:cubicBezTo>
                    <a:lnTo>
                      <a:pt x="29470" y="270751"/>
                    </a:lnTo>
                    <a:cubicBezTo>
                      <a:pt x="13194" y="270751"/>
                      <a:pt x="0" y="257557"/>
                      <a:pt x="0" y="241281"/>
                    </a:cubicBezTo>
                    <a:lnTo>
                      <a:pt x="0" y="29470"/>
                    </a:lnTo>
                    <a:cubicBezTo>
                      <a:pt x="0" y="13194"/>
                      <a:pt x="13194" y="0"/>
                      <a:pt x="29470" y="0"/>
                    </a:cubicBezTo>
                    <a:close/>
                  </a:path>
                </a:pathLst>
              </a:custGeom>
              <a:solidFill>
                <a:srgbClr val="D9DA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1"/>
              <p:cNvSpPr txBox="1"/>
              <p:nvPr/>
            </p:nvSpPr>
            <p:spPr>
              <a:xfrm>
                <a:off x="0" y="-38100"/>
                <a:ext cx="3528678" cy="308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0" name="Google Shape;300;p11"/>
            <p:cNvSpPr txBox="1"/>
            <p:nvPr/>
          </p:nvSpPr>
          <p:spPr>
            <a:xfrm>
              <a:off x="0" y="-20020"/>
              <a:ext cx="14065448" cy="10678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8620" lvl="1" marL="777240" marR="0" rtl="0" algn="l">
                <a:lnSpc>
                  <a:spcPct val="19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Preserves the structure of Markdown elements.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306" name="Google Shape;306;p12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307" name="Google Shape;307;p12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08" name="Google Shape;308;p12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09" name="Google Shape;309;p12"/>
          <p:cNvSpPr/>
          <p:nvPr/>
        </p:nvSpPr>
        <p:spPr>
          <a:xfrm>
            <a:off x="11316071" y="1731238"/>
            <a:ext cx="6971929" cy="7752141"/>
          </a:xfrm>
          <a:custGeom>
            <a:rect b="b" l="l" r="r" t="t"/>
            <a:pathLst>
              <a:path extrusionOk="0" h="6957528" w="6257290">
                <a:moveTo>
                  <a:pt x="1393190" y="6109711"/>
                </a:moveTo>
                <a:lnTo>
                  <a:pt x="1107440" y="6109711"/>
                </a:lnTo>
                <a:lnTo>
                  <a:pt x="1107440" y="0"/>
                </a:lnTo>
                <a:lnTo>
                  <a:pt x="1394460" y="0"/>
                </a:lnTo>
                <a:lnTo>
                  <a:pt x="1393190" y="6109711"/>
                </a:lnTo>
                <a:close/>
                <a:moveTo>
                  <a:pt x="1045210" y="6109711"/>
                </a:moveTo>
                <a:lnTo>
                  <a:pt x="924560" y="6109711"/>
                </a:lnTo>
                <a:lnTo>
                  <a:pt x="924560" y="0"/>
                </a:lnTo>
                <a:lnTo>
                  <a:pt x="1045210" y="0"/>
                </a:lnTo>
                <a:lnTo>
                  <a:pt x="1045210" y="6109711"/>
                </a:lnTo>
                <a:close/>
                <a:moveTo>
                  <a:pt x="1790700" y="0"/>
                </a:moveTo>
                <a:lnTo>
                  <a:pt x="1584960" y="0"/>
                </a:lnTo>
                <a:lnTo>
                  <a:pt x="1584960" y="6343037"/>
                </a:lnTo>
                <a:lnTo>
                  <a:pt x="1790700" y="6343037"/>
                </a:lnTo>
                <a:lnTo>
                  <a:pt x="1790700" y="0"/>
                </a:lnTo>
                <a:close/>
                <a:moveTo>
                  <a:pt x="2095500" y="0"/>
                </a:moveTo>
                <a:lnTo>
                  <a:pt x="1903730" y="0"/>
                </a:lnTo>
                <a:lnTo>
                  <a:pt x="1903730" y="6334991"/>
                </a:lnTo>
                <a:lnTo>
                  <a:pt x="2095500" y="6334991"/>
                </a:lnTo>
                <a:lnTo>
                  <a:pt x="2095500" y="0"/>
                </a:lnTo>
                <a:close/>
                <a:moveTo>
                  <a:pt x="4461510" y="5753688"/>
                </a:moveTo>
                <a:lnTo>
                  <a:pt x="4748530" y="5753688"/>
                </a:lnTo>
                <a:lnTo>
                  <a:pt x="4748530" y="0"/>
                </a:lnTo>
                <a:lnTo>
                  <a:pt x="4461510" y="0"/>
                </a:lnTo>
                <a:lnTo>
                  <a:pt x="4461510" y="5753688"/>
                </a:lnTo>
                <a:close/>
                <a:moveTo>
                  <a:pt x="4815840" y="5780842"/>
                </a:moveTo>
                <a:lnTo>
                  <a:pt x="5102860" y="5780842"/>
                </a:lnTo>
                <a:lnTo>
                  <a:pt x="5102860" y="0"/>
                </a:lnTo>
                <a:lnTo>
                  <a:pt x="4815840" y="0"/>
                </a:lnTo>
                <a:lnTo>
                  <a:pt x="4815840" y="5780842"/>
                </a:lnTo>
                <a:close/>
                <a:moveTo>
                  <a:pt x="4064000" y="5996066"/>
                </a:moveTo>
                <a:lnTo>
                  <a:pt x="4419600" y="5996066"/>
                </a:lnTo>
                <a:lnTo>
                  <a:pt x="4419600" y="0"/>
                </a:lnTo>
                <a:lnTo>
                  <a:pt x="4064000" y="0"/>
                </a:lnTo>
                <a:lnTo>
                  <a:pt x="4064000" y="5996066"/>
                </a:lnTo>
                <a:close/>
                <a:moveTo>
                  <a:pt x="3760470" y="6343037"/>
                </a:moveTo>
                <a:lnTo>
                  <a:pt x="3952240" y="6343037"/>
                </a:lnTo>
                <a:lnTo>
                  <a:pt x="3952240" y="0"/>
                </a:lnTo>
                <a:lnTo>
                  <a:pt x="3760470" y="0"/>
                </a:lnTo>
                <a:lnTo>
                  <a:pt x="3760470" y="6343037"/>
                </a:lnTo>
                <a:close/>
                <a:moveTo>
                  <a:pt x="2372360" y="0"/>
                </a:moveTo>
                <a:lnTo>
                  <a:pt x="2180590" y="0"/>
                </a:lnTo>
                <a:lnTo>
                  <a:pt x="2180590" y="6629665"/>
                </a:lnTo>
                <a:lnTo>
                  <a:pt x="2372360" y="6629665"/>
                </a:lnTo>
                <a:lnTo>
                  <a:pt x="2372360" y="0"/>
                </a:lnTo>
                <a:close/>
                <a:moveTo>
                  <a:pt x="3661410" y="0"/>
                </a:moveTo>
                <a:lnTo>
                  <a:pt x="2423160" y="0"/>
                </a:lnTo>
                <a:lnTo>
                  <a:pt x="2423160" y="6957528"/>
                </a:lnTo>
                <a:lnTo>
                  <a:pt x="3661410" y="6957528"/>
                </a:lnTo>
                <a:lnTo>
                  <a:pt x="3661410" y="0"/>
                </a:lnTo>
                <a:close/>
                <a:moveTo>
                  <a:pt x="5320030" y="0"/>
                </a:moveTo>
                <a:lnTo>
                  <a:pt x="5199380" y="0"/>
                </a:lnTo>
                <a:lnTo>
                  <a:pt x="5199380" y="5500249"/>
                </a:lnTo>
                <a:lnTo>
                  <a:pt x="5320030" y="5500249"/>
                </a:lnTo>
                <a:lnTo>
                  <a:pt x="5320030" y="0"/>
                </a:lnTo>
                <a:close/>
                <a:moveTo>
                  <a:pt x="5386070" y="5293071"/>
                </a:moveTo>
                <a:lnTo>
                  <a:pt x="5539740" y="5293071"/>
                </a:lnTo>
                <a:lnTo>
                  <a:pt x="5539740" y="0"/>
                </a:lnTo>
                <a:lnTo>
                  <a:pt x="5386070" y="0"/>
                </a:lnTo>
                <a:lnTo>
                  <a:pt x="5386070" y="5293071"/>
                </a:lnTo>
                <a:close/>
                <a:moveTo>
                  <a:pt x="5627370" y="5396660"/>
                </a:moveTo>
                <a:lnTo>
                  <a:pt x="5814060" y="5396660"/>
                </a:lnTo>
                <a:lnTo>
                  <a:pt x="5814060" y="0"/>
                </a:lnTo>
                <a:lnTo>
                  <a:pt x="5627370" y="0"/>
                </a:lnTo>
                <a:lnTo>
                  <a:pt x="5627370" y="5396660"/>
                </a:lnTo>
                <a:close/>
                <a:moveTo>
                  <a:pt x="514350" y="0"/>
                </a:moveTo>
                <a:lnTo>
                  <a:pt x="295910" y="0"/>
                </a:lnTo>
                <a:lnTo>
                  <a:pt x="295910" y="5240774"/>
                </a:lnTo>
                <a:lnTo>
                  <a:pt x="514350" y="5240774"/>
                </a:lnTo>
                <a:lnTo>
                  <a:pt x="514350" y="0"/>
                </a:lnTo>
                <a:close/>
                <a:moveTo>
                  <a:pt x="831850" y="0"/>
                </a:moveTo>
                <a:lnTo>
                  <a:pt x="623570" y="0"/>
                </a:lnTo>
                <a:lnTo>
                  <a:pt x="623570" y="5734580"/>
                </a:lnTo>
                <a:lnTo>
                  <a:pt x="831850" y="5734580"/>
                </a:lnTo>
                <a:lnTo>
                  <a:pt x="831850" y="0"/>
                </a:lnTo>
                <a:close/>
                <a:moveTo>
                  <a:pt x="130810" y="0"/>
                </a:moveTo>
                <a:lnTo>
                  <a:pt x="0" y="0"/>
                </a:lnTo>
                <a:lnTo>
                  <a:pt x="0" y="4755014"/>
                </a:lnTo>
                <a:lnTo>
                  <a:pt x="130810" y="4755014"/>
                </a:lnTo>
                <a:lnTo>
                  <a:pt x="130810" y="0"/>
                </a:lnTo>
                <a:close/>
                <a:moveTo>
                  <a:pt x="6049010" y="0"/>
                </a:moveTo>
                <a:lnTo>
                  <a:pt x="5910580" y="0"/>
                </a:lnTo>
                <a:lnTo>
                  <a:pt x="5910580" y="5271952"/>
                </a:lnTo>
                <a:lnTo>
                  <a:pt x="6049010" y="5271952"/>
                </a:lnTo>
                <a:lnTo>
                  <a:pt x="6049010" y="0"/>
                </a:lnTo>
                <a:close/>
                <a:moveTo>
                  <a:pt x="6257290" y="0"/>
                </a:moveTo>
                <a:lnTo>
                  <a:pt x="6164580" y="0"/>
                </a:lnTo>
                <a:lnTo>
                  <a:pt x="6164580" y="4549849"/>
                </a:lnTo>
                <a:lnTo>
                  <a:pt x="6257290" y="4549849"/>
                </a:lnTo>
                <a:lnTo>
                  <a:pt x="625729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3444" r="-33442" t="0"/>
            </a:stretch>
          </a:blipFill>
          <a:ln>
            <a:noFill/>
          </a:ln>
        </p:spPr>
      </p:sp>
      <p:sp>
        <p:nvSpPr>
          <p:cNvPr id="310" name="Google Shape;310;p12"/>
          <p:cNvSpPr txBox="1"/>
          <p:nvPr/>
        </p:nvSpPr>
        <p:spPr>
          <a:xfrm>
            <a:off x="1028700" y="1522095"/>
            <a:ext cx="9700141" cy="6928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7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8620" lvl="1" marL="77724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Designed for splitting source code.</a:t>
            </a:r>
            <a:endParaRPr/>
          </a:p>
          <a:p>
            <a:pPr indent="-388620" lvl="1" marL="77724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Splits based on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code structure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(e.g., </a:t>
            </a:r>
            <a:endParaRPr/>
          </a:p>
          <a:p>
            <a:pPr indent="0" lvl="0" marL="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functions, classes).</a:t>
            </a:r>
            <a:endParaRPr/>
          </a:p>
          <a:p>
            <a:pPr indent="-388620" lvl="1" marL="77724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Maintains the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logical integrity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code.</a:t>
            </a:r>
            <a:endParaRPr/>
          </a:p>
          <a:p>
            <a:pPr indent="-388620" lvl="1" marL="77724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Useful for processing and analyzing</a:t>
            </a:r>
            <a:endParaRPr/>
          </a:p>
          <a:p>
            <a:pPr indent="0" lvl="0" marL="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code snippets.</a:t>
            </a:r>
            <a:endParaRPr/>
          </a:p>
          <a:p>
            <a:pPr indent="0" lvl="0" marL="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2"/>
          <p:cNvSpPr txBox="1"/>
          <p:nvPr/>
        </p:nvSpPr>
        <p:spPr>
          <a:xfrm>
            <a:off x="1511238" y="769213"/>
            <a:ext cx="703319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 Splitter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17" name="Google Shape;317;p13"/>
          <p:cNvSpPr/>
          <p:nvPr/>
        </p:nvSpPr>
        <p:spPr>
          <a:xfrm>
            <a:off x="0" y="1676800"/>
            <a:ext cx="18321823" cy="8610200"/>
          </a:xfrm>
          <a:custGeom>
            <a:rect b="b" l="l" r="r" t="t"/>
            <a:pathLst>
              <a:path extrusionOk="0" h="8610200" w="18321823">
                <a:moveTo>
                  <a:pt x="0" y="0"/>
                </a:moveTo>
                <a:lnTo>
                  <a:pt x="18321823" y="0"/>
                </a:lnTo>
                <a:lnTo>
                  <a:pt x="18321823" y="8610200"/>
                </a:lnTo>
                <a:lnTo>
                  <a:pt x="0" y="8610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000"/>
            </a:blip>
            <a:stretch>
              <a:fillRect b="0" l="0" r="0" t="-19790"/>
            </a:stretch>
          </a:blipFill>
          <a:ln>
            <a:noFill/>
          </a:ln>
        </p:spPr>
      </p:sp>
      <p:grpSp>
        <p:nvGrpSpPr>
          <p:cNvPr id="318" name="Google Shape;318;p13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319" name="Google Shape;319;p13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20" name="Google Shape;320;p13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21" name="Google Shape;321;p13"/>
          <p:cNvSpPr/>
          <p:nvPr/>
        </p:nvSpPr>
        <p:spPr>
          <a:xfrm>
            <a:off x="1085630" y="3091815"/>
            <a:ext cx="16173670" cy="4674870"/>
          </a:xfrm>
          <a:custGeom>
            <a:rect b="b" l="l" r="r" t="t"/>
            <a:pathLst>
              <a:path extrusionOk="0" h="724260" w="2505725">
                <a:moveTo>
                  <a:pt x="11010" y="0"/>
                </a:moveTo>
                <a:lnTo>
                  <a:pt x="2494715" y="0"/>
                </a:lnTo>
                <a:cubicBezTo>
                  <a:pt x="2497635" y="0"/>
                  <a:pt x="2500436" y="1160"/>
                  <a:pt x="2502500" y="3225"/>
                </a:cubicBezTo>
                <a:cubicBezTo>
                  <a:pt x="2504565" y="5289"/>
                  <a:pt x="2505725" y="8090"/>
                  <a:pt x="2505725" y="11010"/>
                </a:cubicBezTo>
                <a:lnTo>
                  <a:pt x="2505725" y="713250"/>
                </a:lnTo>
                <a:cubicBezTo>
                  <a:pt x="2505725" y="716170"/>
                  <a:pt x="2504565" y="718970"/>
                  <a:pt x="2502500" y="721035"/>
                </a:cubicBezTo>
                <a:cubicBezTo>
                  <a:pt x="2500436" y="723100"/>
                  <a:pt x="2497635" y="724260"/>
                  <a:pt x="2494715" y="724260"/>
                </a:cubicBezTo>
                <a:lnTo>
                  <a:pt x="11010" y="724260"/>
                </a:lnTo>
                <a:cubicBezTo>
                  <a:pt x="4929" y="724260"/>
                  <a:pt x="0" y="719331"/>
                  <a:pt x="0" y="713250"/>
                </a:cubicBezTo>
                <a:lnTo>
                  <a:pt x="0" y="11010"/>
                </a:lnTo>
                <a:cubicBezTo>
                  <a:pt x="0" y="8090"/>
                  <a:pt x="1160" y="5289"/>
                  <a:pt x="3225" y="3225"/>
                </a:cubicBezTo>
                <a:cubicBezTo>
                  <a:pt x="5289" y="1160"/>
                  <a:pt x="8090" y="0"/>
                  <a:pt x="1101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3"/>
          <p:cNvSpPr txBox="1"/>
          <p:nvPr/>
        </p:nvSpPr>
        <p:spPr>
          <a:xfrm>
            <a:off x="1085630" y="2361161"/>
            <a:ext cx="11172230" cy="170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75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8620" lvl="1" marL="777240" marR="0" rtl="0" algn="l">
              <a:lnSpc>
                <a:spcPct val="187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Splits text based on tokens (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words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subwords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</p:txBody>
      </p:sp>
      <p:sp>
        <p:nvSpPr>
          <p:cNvPr id="323" name="Google Shape;323;p13"/>
          <p:cNvSpPr txBox="1"/>
          <p:nvPr/>
        </p:nvSpPr>
        <p:spPr>
          <a:xfrm>
            <a:off x="1607113" y="814900"/>
            <a:ext cx="703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Token Splitter</a:t>
            </a:r>
            <a:endParaRPr/>
          </a:p>
        </p:txBody>
      </p:sp>
      <p:sp>
        <p:nvSpPr>
          <p:cNvPr id="324" name="Google Shape;324;p13"/>
          <p:cNvSpPr txBox="1"/>
          <p:nvPr/>
        </p:nvSpPr>
        <p:spPr>
          <a:xfrm>
            <a:off x="1028700" y="4252812"/>
            <a:ext cx="13396764" cy="851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87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Ensures each chunk contains a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specified number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tokens.</a:t>
            </a:r>
            <a:endParaRPr/>
          </a:p>
        </p:txBody>
      </p:sp>
      <p:sp>
        <p:nvSpPr>
          <p:cNvPr id="325" name="Google Shape;325;p13"/>
          <p:cNvSpPr txBox="1"/>
          <p:nvPr/>
        </p:nvSpPr>
        <p:spPr>
          <a:xfrm>
            <a:off x="1085630" y="5287213"/>
            <a:ext cx="10663535" cy="851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87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Useful for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token-based input limits.</a:t>
            </a:r>
            <a:endParaRPr/>
          </a:p>
        </p:txBody>
      </p:sp>
      <p:sp>
        <p:nvSpPr>
          <p:cNvPr id="326" name="Google Shape;326;p13"/>
          <p:cNvSpPr txBox="1"/>
          <p:nvPr/>
        </p:nvSpPr>
        <p:spPr>
          <a:xfrm>
            <a:off x="1085630" y="6398590"/>
            <a:ext cx="10079534" cy="851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87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handle different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tokenization schemes.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32" name="Google Shape;332;p14"/>
          <p:cNvSpPr/>
          <p:nvPr/>
        </p:nvSpPr>
        <p:spPr>
          <a:xfrm>
            <a:off x="-1624" y="1769274"/>
            <a:ext cx="18289624" cy="8517726"/>
          </a:xfrm>
          <a:custGeom>
            <a:rect b="b" l="l" r="r" t="t"/>
            <a:pathLst>
              <a:path extrusionOk="0" h="8517726" w="18289624">
                <a:moveTo>
                  <a:pt x="0" y="0"/>
                </a:moveTo>
                <a:lnTo>
                  <a:pt x="18289624" y="0"/>
                </a:lnTo>
                <a:lnTo>
                  <a:pt x="18289624" y="8517726"/>
                </a:lnTo>
                <a:lnTo>
                  <a:pt x="0" y="8517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-15455" l="0" r="0" t="-26195"/>
            </a:stretch>
          </a:blipFill>
          <a:ln>
            <a:noFill/>
          </a:ln>
        </p:spPr>
      </p:sp>
      <p:grpSp>
        <p:nvGrpSpPr>
          <p:cNvPr id="333" name="Google Shape;333;p14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334" name="Google Shape;334;p14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35" name="Google Shape;335;p14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336" name="Google Shape;336;p14"/>
          <p:cNvGrpSpPr/>
          <p:nvPr/>
        </p:nvGrpSpPr>
        <p:grpSpPr>
          <a:xfrm>
            <a:off x="2384660" y="2653438"/>
            <a:ext cx="9905337" cy="1027679"/>
            <a:chOff x="0" y="0"/>
            <a:chExt cx="13207116" cy="1370238"/>
          </a:xfrm>
        </p:grpSpPr>
        <p:sp>
          <p:nvSpPr>
            <p:cNvPr id="337" name="Google Shape;337;p14"/>
            <p:cNvSpPr/>
            <p:nvPr/>
          </p:nvSpPr>
          <p:spPr>
            <a:xfrm>
              <a:off x="0" y="0"/>
              <a:ext cx="13207116" cy="1370238"/>
            </a:xfrm>
            <a:custGeom>
              <a:rect b="b" l="l" r="r" t="t"/>
              <a:pathLst>
                <a:path extrusionOk="0" h="1370238" w="13207116">
                  <a:moveTo>
                    <a:pt x="0" y="0"/>
                  </a:moveTo>
                  <a:lnTo>
                    <a:pt x="13207116" y="0"/>
                  </a:lnTo>
                  <a:lnTo>
                    <a:pt x="13207116" y="1370238"/>
                  </a:lnTo>
                  <a:lnTo>
                    <a:pt x="0" y="13702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38" name="Google Shape;338;p14"/>
            <p:cNvSpPr/>
            <p:nvPr/>
          </p:nvSpPr>
          <p:spPr>
            <a:xfrm>
              <a:off x="468335" y="136105"/>
              <a:ext cx="1098028" cy="1098028"/>
            </a:xfrm>
            <a:custGeom>
              <a:rect b="b" l="l" r="r" t="t"/>
              <a:pathLst>
                <a:path extrusionOk="0" h="1098028" w="1098028">
                  <a:moveTo>
                    <a:pt x="0" y="0"/>
                  </a:moveTo>
                  <a:lnTo>
                    <a:pt x="1098028" y="0"/>
                  </a:lnTo>
                  <a:lnTo>
                    <a:pt x="1098028" y="1098028"/>
                  </a:lnTo>
                  <a:lnTo>
                    <a:pt x="0" y="10980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39" name="Google Shape;339;p14"/>
            <p:cNvSpPr txBox="1"/>
            <p:nvPr/>
          </p:nvSpPr>
          <p:spPr>
            <a:xfrm>
              <a:off x="1803454" y="163141"/>
              <a:ext cx="10585146" cy="8695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74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Splits text based on </a:t>
              </a:r>
              <a:r>
                <a:rPr b="0" i="0" lang="en-US" sz="3574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character</a:t>
              </a:r>
              <a:r>
                <a:rPr b="0" i="0" lang="en-US" sz="3574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 count.</a:t>
              </a:r>
              <a:endParaRPr/>
            </a:p>
          </p:txBody>
        </p:sp>
      </p:grpSp>
      <p:grpSp>
        <p:nvGrpSpPr>
          <p:cNvPr id="340" name="Google Shape;340;p14"/>
          <p:cNvGrpSpPr/>
          <p:nvPr/>
        </p:nvGrpSpPr>
        <p:grpSpPr>
          <a:xfrm>
            <a:off x="2384660" y="4006660"/>
            <a:ext cx="10252314" cy="1027679"/>
            <a:chOff x="0" y="0"/>
            <a:chExt cx="13669752" cy="1370238"/>
          </a:xfrm>
        </p:grpSpPr>
        <p:sp>
          <p:nvSpPr>
            <p:cNvPr id="341" name="Google Shape;341;p14"/>
            <p:cNvSpPr/>
            <p:nvPr/>
          </p:nvSpPr>
          <p:spPr>
            <a:xfrm>
              <a:off x="0" y="0"/>
              <a:ext cx="13207116" cy="1370238"/>
            </a:xfrm>
            <a:custGeom>
              <a:rect b="b" l="l" r="r" t="t"/>
              <a:pathLst>
                <a:path extrusionOk="0" h="1370238" w="13207116">
                  <a:moveTo>
                    <a:pt x="0" y="0"/>
                  </a:moveTo>
                  <a:lnTo>
                    <a:pt x="13207116" y="0"/>
                  </a:lnTo>
                  <a:lnTo>
                    <a:pt x="13207116" y="1370238"/>
                  </a:lnTo>
                  <a:lnTo>
                    <a:pt x="0" y="13702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2" name="Google Shape;342;p14"/>
            <p:cNvSpPr/>
            <p:nvPr/>
          </p:nvSpPr>
          <p:spPr>
            <a:xfrm>
              <a:off x="468335" y="136105"/>
              <a:ext cx="1098028" cy="1098028"/>
            </a:xfrm>
            <a:custGeom>
              <a:rect b="b" l="l" r="r" t="t"/>
              <a:pathLst>
                <a:path extrusionOk="0" h="1098028" w="1098028">
                  <a:moveTo>
                    <a:pt x="0" y="0"/>
                  </a:moveTo>
                  <a:lnTo>
                    <a:pt x="1098028" y="0"/>
                  </a:lnTo>
                  <a:lnTo>
                    <a:pt x="1098028" y="1098028"/>
                  </a:lnTo>
                  <a:lnTo>
                    <a:pt x="0" y="10980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3" name="Google Shape;343;p14"/>
            <p:cNvSpPr txBox="1"/>
            <p:nvPr/>
          </p:nvSpPr>
          <p:spPr>
            <a:xfrm>
              <a:off x="1803454" y="159388"/>
              <a:ext cx="11866298" cy="8695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74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Simple and direct approach to splitting.</a:t>
              </a:r>
              <a:endParaRPr/>
            </a:p>
          </p:txBody>
        </p:sp>
      </p:grpSp>
      <p:grpSp>
        <p:nvGrpSpPr>
          <p:cNvPr id="344" name="Google Shape;344;p14"/>
          <p:cNvGrpSpPr/>
          <p:nvPr/>
        </p:nvGrpSpPr>
        <p:grpSpPr>
          <a:xfrm>
            <a:off x="2384660" y="5358188"/>
            <a:ext cx="9905337" cy="1027679"/>
            <a:chOff x="0" y="0"/>
            <a:chExt cx="13207116" cy="1370238"/>
          </a:xfrm>
        </p:grpSpPr>
        <p:sp>
          <p:nvSpPr>
            <p:cNvPr id="345" name="Google Shape;345;p14"/>
            <p:cNvSpPr/>
            <p:nvPr/>
          </p:nvSpPr>
          <p:spPr>
            <a:xfrm>
              <a:off x="0" y="0"/>
              <a:ext cx="13207116" cy="1370238"/>
            </a:xfrm>
            <a:custGeom>
              <a:rect b="b" l="l" r="r" t="t"/>
              <a:pathLst>
                <a:path extrusionOk="0" h="1370238" w="13207116">
                  <a:moveTo>
                    <a:pt x="0" y="0"/>
                  </a:moveTo>
                  <a:lnTo>
                    <a:pt x="13207116" y="0"/>
                  </a:lnTo>
                  <a:lnTo>
                    <a:pt x="13207116" y="1370238"/>
                  </a:lnTo>
                  <a:lnTo>
                    <a:pt x="0" y="13702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6" name="Google Shape;346;p14"/>
            <p:cNvSpPr/>
            <p:nvPr/>
          </p:nvSpPr>
          <p:spPr>
            <a:xfrm>
              <a:off x="468335" y="103133"/>
              <a:ext cx="1098028" cy="1098028"/>
            </a:xfrm>
            <a:custGeom>
              <a:rect b="b" l="l" r="r" t="t"/>
              <a:pathLst>
                <a:path extrusionOk="0" h="1098028" w="1098028">
                  <a:moveTo>
                    <a:pt x="0" y="0"/>
                  </a:moveTo>
                  <a:lnTo>
                    <a:pt x="1098028" y="0"/>
                  </a:lnTo>
                  <a:lnTo>
                    <a:pt x="1098028" y="1098027"/>
                  </a:lnTo>
                  <a:lnTo>
                    <a:pt x="0" y="10980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7" name="Google Shape;347;p14"/>
            <p:cNvSpPr txBox="1"/>
            <p:nvPr/>
          </p:nvSpPr>
          <p:spPr>
            <a:xfrm>
              <a:off x="1803454" y="103133"/>
              <a:ext cx="11254043" cy="1243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7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7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Useful when </a:t>
              </a:r>
              <a:r>
                <a:rPr b="0" i="0" lang="en-US" sz="3379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character-based limits</a:t>
              </a:r>
              <a:endParaRPr/>
            </a:p>
            <a:p>
              <a:pPr indent="0" lvl="0" marL="0" marR="0" rtl="0" algn="l">
                <a:lnSpc>
                  <a:spcPct val="97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7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are important.</a:t>
              </a:r>
              <a:endParaRPr/>
            </a:p>
          </p:txBody>
        </p:sp>
      </p:grpSp>
      <p:grpSp>
        <p:nvGrpSpPr>
          <p:cNvPr id="348" name="Google Shape;348;p14"/>
          <p:cNvGrpSpPr/>
          <p:nvPr/>
        </p:nvGrpSpPr>
        <p:grpSpPr>
          <a:xfrm>
            <a:off x="2384660" y="6709717"/>
            <a:ext cx="9905337" cy="1027679"/>
            <a:chOff x="0" y="0"/>
            <a:chExt cx="13207116" cy="1370238"/>
          </a:xfrm>
        </p:grpSpPr>
        <p:sp>
          <p:nvSpPr>
            <p:cNvPr id="349" name="Google Shape;349;p14"/>
            <p:cNvSpPr/>
            <p:nvPr/>
          </p:nvSpPr>
          <p:spPr>
            <a:xfrm>
              <a:off x="0" y="0"/>
              <a:ext cx="13207116" cy="1370238"/>
            </a:xfrm>
            <a:custGeom>
              <a:rect b="b" l="l" r="r" t="t"/>
              <a:pathLst>
                <a:path extrusionOk="0" h="1370238" w="13207116">
                  <a:moveTo>
                    <a:pt x="0" y="0"/>
                  </a:moveTo>
                  <a:lnTo>
                    <a:pt x="13207116" y="0"/>
                  </a:lnTo>
                  <a:lnTo>
                    <a:pt x="13207116" y="1370238"/>
                  </a:lnTo>
                  <a:lnTo>
                    <a:pt x="0" y="13702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0" name="Google Shape;350;p14"/>
            <p:cNvSpPr/>
            <p:nvPr/>
          </p:nvSpPr>
          <p:spPr>
            <a:xfrm>
              <a:off x="468335" y="139700"/>
              <a:ext cx="1098028" cy="1098028"/>
            </a:xfrm>
            <a:custGeom>
              <a:rect b="b" l="l" r="r" t="t"/>
              <a:pathLst>
                <a:path extrusionOk="0" h="1098028" w="1098028">
                  <a:moveTo>
                    <a:pt x="0" y="0"/>
                  </a:moveTo>
                  <a:lnTo>
                    <a:pt x="1098028" y="0"/>
                  </a:lnTo>
                  <a:lnTo>
                    <a:pt x="1098028" y="1098028"/>
                  </a:lnTo>
                  <a:lnTo>
                    <a:pt x="0" y="10980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1" name="Google Shape;351;p14"/>
            <p:cNvSpPr txBox="1"/>
            <p:nvPr/>
          </p:nvSpPr>
          <p:spPr>
            <a:xfrm>
              <a:off x="1803454" y="63500"/>
              <a:ext cx="11052724" cy="13037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7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Can be combined with </a:t>
              </a:r>
              <a:r>
                <a:rPr b="0" i="0" lang="en-US" sz="3379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other splitters</a:t>
              </a:r>
              <a:r>
                <a:rPr b="0" i="0" lang="en-US" sz="337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for</a:t>
              </a:r>
              <a:endParaRPr/>
            </a:p>
            <a:p>
              <a:pPr indent="0" lvl="0" marL="0" marR="0" rtl="0" algn="l">
                <a:lnSpc>
                  <a:spcPct val="96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7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finer control.</a:t>
              </a:r>
              <a:endParaRPr/>
            </a:p>
          </p:txBody>
        </p:sp>
      </p:grpSp>
      <p:sp>
        <p:nvSpPr>
          <p:cNvPr id="352" name="Google Shape;352;p14"/>
          <p:cNvSpPr txBox="1"/>
          <p:nvPr/>
        </p:nvSpPr>
        <p:spPr>
          <a:xfrm>
            <a:off x="1511238" y="746637"/>
            <a:ext cx="703319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Character Splitter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358" name="Google Shape;358;p15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359" name="Google Shape;359;p15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0" name="Google Shape;360;p15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361" name="Google Shape;361;p15"/>
          <p:cNvGrpSpPr/>
          <p:nvPr/>
        </p:nvGrpSpPr>
        <p:grpSpPr>
          <a:xfrm>
            <a:off x="2252231" y="2676122"/>
            <a:ext cx="10894537" cy="1348199"/>
            <a:chOff x="0" y="0"/>
            <a:chExt cx="14526049" cy="1797599"/>
          </a:xfrm>
        </p:grpSpPr>
        <p:sp>
          <p:nvSpPr>
            <p:cNvPr id="362" name="Google Shape;362;p15"/>
            <p:cNvSpPr/>
            <p:nvPr/>
          </p:nvSpPr>
          <p:spPr>
            <a:xfrm>
              <a:off x="0" y="0"/>
              <a:ext cx="14526049" cy="1797599"/>
            </a:xfrm>
            <a:custGeom>
              <a:rect b="b" l="l" r="r" t="t"/>
              <a:pathLst>
                <a:path extrusionOk="0" h="1797599" w="14526049">
                  <a:moveTo>
                    <a:pt x="0" y="0"/>
                  </a:moveTo>
                  <a:lnTo>
                    <a:pt x="14526049" y="0"/>
                  </a:lnTo>
                  <a:lnTo>
                    <a:pt x="14526049" y="1797599"/>
                  </a:lnTo>
                  <a:lnTo>
                    <a:pt x="0" y="17975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3" name="Google Shape;363;p15"/>
            <p:cNvSpPr/>
            <p:nvPr/>
          </p:nvSpPr>
          <p:spPr>
            <a:xfrm>
              <a:off x="892440" y="349785"/>
              <a:ext cx="1098028" cy="1098028"/>
            </a:xfrm>
            <a:custGeom>
              <a:rect b="b" l="l" r="r" t="t"/>
              <a:pathLst>
                <a:path extrusionOk="0" h="1098028" w="1098028">
                  <a:moveTo>
                    <a:pt x="0" y="0"/>
                  </a:moveTo>
                  <a:lnTo>
                    <a:pt x="1098027" y="0"/>
                  </a:lnTo>
                  <a:lnTo>
                    <a:pt x="1098027" y="1098028"/>
                  </a:lnTo>
                  <a:lnTo>
                    <a:pt x="0" y="10980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4" name="Google Shape;364;p15"/>
            <p:cNvSpPr txBox="1"/>
            <p:nvPr/>
          </p:nvSpPr>
          <p:spPr>
            <a:xfrm>
              <a:off x="2233258" y="477130"/>
              <a:ext cx="10585146" cy="871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Splits text based on character count.</a:t>
              </a:r>
              <a:endParaRPr/>
            </a:p>
          </p:txBody>
        </p:sp>
      </p:grpSp>
      <p:grpSp>
        <p:nvGrpSpPr>
          <p:cNvPr id="365" name="Google Shape;365;p15"/>
          <p:cNvGrpSpPr/>
          <p:nvPr/>
        </p:nvGrpSpPr>
        <p:grpSpPr>
          <a:xfrm>
            <a:off x="2252231" y="4171744"/>
            <a:ext cx="10894537" cy="1348199"/>
            <a:chOff x="0" y="0"/>
            <a:chExt cx="14526049" cy="1797599"/>
          </a:xfrm>
        </p:grpSpPr>
        <p:sp>
          <p:nvSpPr>
            <p:cNvPr id="366" name="Google Shape;366;p15"/>
            <p:cNvSpPr/>
            <p:nvPr/>
          </p:nvSpPr>
          <p:spPr>
            <a:xfrm>
              <a:off x="0" y="0"/>
              <a:ext cx="14526049" cy="1797599"/>
            </a:xfrm>
            <a:custGeom>
              <a:rect b="b" l="l" r="r" t="t"/>
              <a:pathLst>
                <a:path extrusionOk="0" h="1797599" w="14526049">
                  <a:moveTo>
                    <a:pt x="0" y="0"/>
                  </a:moveTo>
                  <a:lnTo>
                    <a:pt x="14526049" y="0"/>
                  </a:lnTo>
                  <a:lnTo>
                    <a:pt x="14526049" y="1797599"/>
                  </a:lnTo>
                  <a:lnTo>
                    <a:pt x="0" y="17975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7" name="Google Shape;367;p15"/>
            <p:cNvSpPr/>
            <p:nvPr/>
          </p:nvSpPr>
          <p:spPr>
            <a:xfrm>
              <a:off x="892440" y="325662"/>
              <a:ext cx="1098028" cy="1098028"/>
            </a:xfrm>
            <a:custGeom>
              <a:rect b="b" l="l" r="r" t="t"/>
              <a:pathLst>
                <a:path extrusionOk="0" h="1098028" w="1098028">
                  <a:moveTo>
                    <a:pt x="0" y="0"/>
                  </a:moveTo>
                  <a:lnTo>
                    <a:pt x="1098027" y="0"/>
                  </a:lnTo>
                  <a:lnTo>
                    <a:pt x="1098027" y="1098027"/>
                  </a:lnTo>
                  <a:lnTo>
                    <a:pt x="0" y="10980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8" name="Google Shape;368;p15"/>
            <p:cNvSpPr txBox="1"/>
            <p:nvPr/>
          </p:nvSpPr>
          <p:spPr>
            <a:xfrm>
              <a:off x="2233258" y="414264"/>
              <a:ext cx="11866298" cy="871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Simple and direct approach to splitting.</a:t>
              </a:r>
              <a:endParaRPr/>
            </a:p>
          </p:txBody>
        </p:sp>
      </p:grpSp>
      <p:grpSp>
        <p:nvGrpSpPr>
          <p:cNvPr id="369" name="Google Shape;369;p15"/>
          <p:cNvGrpSpPr/>
          <p:nvPr/>
        </p:nvGrpSpPr>
        <p:grpSpPr>
          <a:xfrm>
            <a:off x="2252231" y="5669732"/>
            <a:ext cx="10894537" cy="1348199"/>
            <a:chOff x="0" y="0"/>
            <a:chExt cx="14526049" cy="1797599"/>
          </a:xfrm>
        </p:grpSpPr>
        <p:sp>
          <p:nvSpPr>
            <p:cNvPr id="370" name="Google Shape;370;p15"/>
            <p:cNvSpPr/>
            <p:nvPr/>
          </p:nvSpPr>
          <p:spPr>
            <a:xfrm>
              <a:off x="0" y="0"/>
              <a:ext cx="14526049" cy="1797599"/>
            </a:xfrm>
            <a:custGeom>
              <a:rect b="b" l="l" r="r" t="t"/>
              <a:pathLst>
                <a:path extrusionOk="0" h="1797599" w="14526049">
                  <a:moveTo>
                    <a:pt x="0" y="0"/>
                  </a:moveTo>
                  <a:lnTo>
                    <a:pt x="14526049" y="0"/>
                  </a:lnTo>
                  <a:lnTo>
                    <a:pt x="14526049" y="1797599"/>
                  </a:lnTo>
                  <a:lnTo>
                    <a:pt x="0" y="17975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1" name="Google Shape;371;p15"/>
            <p:cNvSpPr/>
            <p:nvPr/>
          </p:nvSpPr>
          <p:spPr>
            <a:xfrm>
              <a:off x="892440" y="349785"/>
              <a:ext cx="1098028" cy="1098028"/>
            </a:xfrm>
            <a:custGeom>
              <a:rect b="b" l="l" r="r" t="t"/>
              <a:pathLst>
                <a:path extrusionOk="0" h="1098028" w="1098028">
                  <a:moveTo>
                    <a:pt x="0" y="0"/>
                  </a:moveTo>
                  <a:lnTo>
                    <a:pt x="1098027" y="0"/>
                  </a:lnTo>
                  <a:lnTo>
                    <a:pt x="1098027" y="1098028"/>
                  </a:lnTo>
                  <a:lnTo>
                    <a:pt x="0" y="10980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2" name="Google Shape;372;p15"/>
            <p:cNvSpPr txBox="1"/>
            <p:nvPr/>
          </p:nvSpPr>
          <p:spPr>
            <a:xfrm>
              <a:off x="2233258" y="294923"/>
              <a:ext cx="11254043" cy="1327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Useful when character-based limits</a:t>
              </a:r>
              <a:endParaRPr/>
            </a:p>
            <a:p>
              <a:pPr indent="0" lvl="0" marL="0" marR="0" rtl="0" algn="l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are important.</a:t>
              </a:r>
              <a:endParaRPr/>
            </a:p>
          </p:txBody>
        </p:sp>
      </p:grpSp>
      <p:grpSp>
        <p:nvGrpSpPr>
          <p:cNvPr id="373" name="Google Shape;373;p15"/>
          <p:cNvGrpSpPr/>
          <p:nvPr/>
        </p:nvGrpSpPr>
        <p:grpSpPr>
          <a:xfrm>
            <a:off x="2252231" y="7167720"/>
            <a:ext cx="10894537" cy="1348199"/>
            <a:chOff x="0" y="0"/>
            <a:chExt cx="14526049" cy="1797599"/>
          </a:xfrm>
        </p:grpSpPr>
        <p:sp>
          <p:nvSpPr>
            <p:cNvPr id="374" name="Google Shape;374;p15"/>
            <p:cNvSpPr/>
            <p:nvPr/>
          </p:nvSpPr>
          <p:spPr>
            <a:xfrm>
              <a:off x="0" y="0"/>
              <a:ext cx="14526049" cy="1797599"/>
            </a:xfrm>
            <a:custGeom>
              <a:rect b="b" l="l" r="r" t="t"/>
              <a:pathLst>
                <a:path extrusionOk="0" h="1797599" w="14526049">
                  <a:moveTo>
                    <a:pt x="0" y="0"/>
                  </a:moveTo>
                  <a:lnTo>
                    <a:pt x="14526049" y="0"/>
                  </a:lnTo>
                  <a:lnTo>
                    <a:pt x="14526049" y="1797599"/>
                  </a:lnTo>
                  <a:lnTo>
                    <a:pt x="0" y="17975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5" name="Google Shape;375;p15"/>
            <p:cNvSpPr/>
            <p:nvPr/>
          </p:nvSpPr>
          <p:spPr>
            <a:xfrm>
              <a:off x="892440" y="313600"/>
              <a:ext cx="1098028" cy="1098028"/>
            </a:xfrm>
            <a:custGeom>
              <a:rect b="b" l="l" r="r" t="t"/>
              <a:pathLst>
                <a:path extrusionOk="0" h="1098028" w="1098028">
                  <a:moveTo>
                    <a:pt x="0" y="0"/>
                  </a:moveTo>
                  <a:lnTo>
                    <a:pt x="1098027" y="0"/>
                  </a:lnTo>
                  <a:lnTo>
                    <a:pt x="1098027" y="1098027"/>
                  </a:lnTo>
                  <a:lnTo>
                    <a:pt x="0" y="10980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6" name="Google Shape;376;p15"/>
            <p:cNvSpPr txBox="1"/>
            <p:nvPr/>
          </p:nvSpPr>
          <p:spPr>
            <a:xfrm>
              <a:off x="2233258" y="246582"/>
              <a:ext cx="11052724" cy="1386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Can be combined with other splitters for</a:t>
              </a:r>
              <a:endParaRPr/>
            </a:p>
            <a:p>
              <a:pPr indent="0" lvl="0" marL="0" marR="0" rtl="0" algn="l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finer control.</a:t>
              </a:r>
              <a:endParaRPr/>
            </a:p>
          </p:txBody>
        </p:sp>
      </p:grpSp>
      <p:sp>
        <p:nvSpPr>
          <p:cNvPr id="377" name="Google Shape;377;p15"/>
          <p:cNvSpPr txBox="1"/>
          <p:nvPr/>
        </p:nvSpPr>
        <p:spPr>
          <a:xfrm>
            <a:off x="1511238" y="746637"/>
            <a:ext cx="703319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Character Splitter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6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383" name="Google Shape;383;p16"/>
          <p:cNvGrpSpPr/>
          <p:nvPr/>
        </p:nvGrpSpPr>
        <p:grpSpPr>
          <a:xfrm>
            <a:off x="0" y="19050"/>
            <a:ext cx="18321993" cy="10374209"/>
            <a:chOff x="0" y="0"/>
            <a:chExt cx="24429323" cy="13832279"/>
          </a:xfrm>
        </p:grpSpPr>
        <p:sp>
          <p:nvSpPr>
            <p:cNvPr id="384" name="Google Shape;384;p16"/>
            <p:cNvSpPr/>
            <p:nvPr/>
          </p:nvSpPr>
          <p:spPr>
            <a:xfrm>
              <a:off x="9936593" y="7793641"/>
              <a:ext cx="14492730" cy="6038638"/>
            </a:xfrm>
            <a:custGeom>
              <a:rect b="b" l="l" r="r" t="t"/>
              <a:pathLst>
                <a:path extrusionOk="0" h="6038638" w="14492730">
                  <a:moveTo>
                    <a:pt x="0" y="0"/>
                  </a:moveTo>
                  <a:lnTo>
                    <a:pt x="14492730" y="0"/>
                  </a:lnTo>
                  <a:lnTo>
                    <a:pt x="14492730" y="6038638"/>
                  </a:lnTo>
                  <a:lnTo>
                    <a:pt x="0" y="60386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85" name="Google Shape;385;p16"/>
            <p:cNvSpPr txBox="1"/>
            <p:nvPr/>
          </p:nvSpPr>
          <p:spPr>
            <a:xfrm>
              <a:off x="1967126" y="3013891"/>
              <a:ext cx="12231291" cy="1722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8620" lvl="1" marL="77724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Splits text based on 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semantic meaning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0" y="0"/>
              <a:ext cx="24429323" cy="13690600"/>
            </a:xfrm>
            <a:custGeom>
              <a:rect b="b" l="l" r="r" t="t"/>
              <a:pathLst>
                <a:path extrusionOk="0" h="13690600" w="24429323">
                  <a:moveTo>
                    <a:pt x="0" y="0"/>
                  </a:moveTo>
                  <a:lnTo>
                    <a:pt x="24429323" y="0"/>
                  </a:lnTo>
                  <a:lnTo>
                    <a:pt x="24429323" y="13690600"/>
                  </a:lnTo>
                  <a:lnTo>
                    <a:pt x="0" y="13690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6999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87" name="Google Shape;387;p16"/>
            <p:cNvSpPr txBox="1"/>
            <p:nvPr/>
          </p:nvSpPr>
          <p:spPr>
            <a:xfrm>
              <a:off x="1967126" y="3954415"/>
              <a:ext cx="15575955" cy="3424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8620" lvl="1" marL="77724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First 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splits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on sentences. Then combines ones next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to each other if they are semantically similar enough.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6"/>
            <p:cNvSpPr txBox="1"/>
            <p:nvPr/>
          </p:nvSpPr>
          <p:spPr>
            <a:xfrm>
              <a:off x="2014984" y="5807146"/>
              <a:ext cx="15461655" cy="2573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8620" lvl="1" marL="77724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Preserves the 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meaning and context 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of each chunk.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16"/>
          <p:cNvSpPr/>
          <p:nvPr/>
        </p:nvSpPr>
        <p:spPr>
          <a:xfrm>
            <a:off x="0" y="4016839"/>
            <a:ext cx="1077742" cy="611619"/>
          </a:xfrm>
          <a:custGeom>
            <a:rect b="b" l="l" r="r" t="t"/>
            <a:pathLst>
              <a:path extrusionOk="0" h="611619" w="1077742">
                <a:moveTo>
                  <a:pt x="0" y="0"/>
                </a:moveTo>
                <a:lnTo>
                  <a:pt x="1077742" y="0"/>
                </a:lnTo>
                <a:lnTo>
                  <a:pt x="1077742" y="611618"/>
                </a:lnTo>
                <a:lnTo>
                  <a:pt x="0" y="611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90" name="Google Shape;390;p16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391" name="Google Shape;391;p16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92" name="Google Shape;392;p16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93" name="Google Shape;393;p16"/>
          <p:cNvSpPr txBox="1"/>
          <p:nvPr/>
        </p:nvSpPr>
        <p:spPr>
          <a:xfrm>
            <a:off x="1511238" y="712838"/>
            <a:ext cx="703319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Semantic Chunker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7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399" name="Google Shape;399;p17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400" name="Google Shape;400;p17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01" name="Google Shape;401;p17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402" name="Google Shape;402;p17"/>
          <p:cNvSpPr/>
          <p:nvPr/>
        </p:nvSpPr>
        <p:spPr>
          <a:xfrm>
            <a:off x="1085630" y="2156420"/>
            <a:ext cx="16173670" cy="2292008"/>
          </a:xfrm>
          <a:custGeom>
            <a:rect b="b" l="l" r="r" t="t"/>
            <a:pathLst>
              <a:path extrusionOk="0" h="355092" w="2505725">
                <a:moveTo>
                  <a:pt x="11010" y="0"/>
                </a:moveTo>
                <a:lnTo>
                  <a:pt x="2494715" y="0"/>
                </a:lnTo>
                <a:cubicBezTo>
                  <a:pt x="2497635" y="0"/>
                  <a:pt x="2500436" y="1160"/>
                  <a:pt x="2502500" y="3225"/>
                </a:cubicBezTo>
                <a:cubicBezTo>
                  <a:pt x="2504565" y="5289"/>
                  <a:pt x="2505725" y="8090"/>
                  <a:pt x="2505725" y="11010"/>
                </a:cubicBezTo>
                <a:lnTo>
                  <a:pt x="2505725" y="344083"/>
                </a:lnTo>
                <a:cubicBezTo>
                  <a:pt x="2505725" y="347002"/>
                  <a:pt x="2504565" y="349803"/>
                  <a:pt x="2502500" y="351867"/>
                </a:cubicBezTo>
                <a:cubicBezTo>
                  <a:pt x="2500436" y="353932"/>
                  <a:pt x="2497635" y="355092"/>
                  <a:pt x="2494715" y="355092"/>
                </a:cubicBezTo>
                <a:lnTo>
                  <a:pt x="11010" y="355092"/>
                </a:lnTo>
                <a:cubicBezTo>
                  <a:pt x="4929" y="355092"/>
                  <a:pt x="0" y="350163"/>
                  <a:pt x="0" y="344083"/>
                </a:cubicBezTo>
                <a:lnTo>
                  <a:pt x="0" y="11010"/>
                </a:lnTo>
                <a:cubicBezTo>
                  <a:pt x="0" y="8090"/>
                  <a:pt x="1160" y="5289"/>
                  <a:pt x="3225" y="3225"/>
                </a:cubicBezTo>
                <a:cubicBezTo>
                  <a:pt x="5289" y="1160"/>
                  <a:pt x="8090" y="0"/>
                  <a:pt x="11010" y="0"/>
                </a:cubicBezTo>
                <a:close/>
              </a:path>
            </a:pathLst>
          </a:custGeom>
          <a:blipFill rotWithShape="1">
            <a:blip r:embed="rId5">
              <a:alphaModFix amt="5000"/>
            </a:blip>
            <a:stretch>
              <a:fillRect b="-82303" l="0" r="0" t="-8230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7"/>
          <p:cNvSpPr/>
          <p:nvPr/>
        </p:nvSpPr>
        <p:spPr>
          <a:xfrm>
            <a:off x="1085630" y="4271021"/>
            <a:ext cx="16230600" cy="4987279"/>
          </a:xfrm>
          <a:custGeom>
            <a:rect b="b" l="l" r="r" t="t"/>
            <a:pathLst>
              <a:path extrusionOk="0" h="4987279" w="16230600">
                <a:moveTo>
                  <a:pt x="0" y="0"/>
                </a:moveTo>
                <a:lnTo>
                  <a:pt x="16230600" y="0"/>
                </a:lnTo>
                <a:lnTo>
                  <a:pt x="16230600" y="4987279"/>
                </a:lnTo>
                <a:lnTo>
                  <a:pt x="0" y="498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8507" l="0" r="0" t="-114482"/>
            </a:stretch>
          </a:blipFill>
          <a:ln>
            <a:noFill/>
          </a:ln>
        </p:spPr>
      </p:sp>
      <p:sp>
        <p:nvSpPr>
          <p:cNvPr id="404" name="Google Shape;404;p17"/>
          <p:cNvSpPr txBox="1"/>
          <p:nvPr/>
        </p:nvSpPr>
        <p:spPr>
          <a:xfrm>
            <a:off x="841666" y="2295822"/>
            <a:ext cx="16173670" cy="170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87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Embeddings are a type of dense vector representation used to capture the semantic meaning of words, phrases, sentences, or other types of data.</a:t>
            </a:r>
            <a:endParaRPr/>
          </a:p>
        </p:txBody>
      </p:sp>
      <p:sp>
        <p:nvSpPr>
          <p:cNvPr id="405" name="Google Shape;405;p17"/>
          <p:cNvSpPr txBox="1"/>
          <p:nvPr/>
        </p:nvSpPr>
        <p:spPr>
          <a:xfrm>
            <a:off x="1511238" y="772400"/>
            <a:ext cx="703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Embeddings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8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411" name="Google Shape;411;p18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412" name="Google Shape;412;p18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13" name="Google Shape;413;p18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414" name="Google Shape;414;p18"/>
          <p:cNvSpPr/>
          <p:nvPr/>
        </p:nvSpPr>
        <p:spPr>
          <a:xfrm>
            <a:off x="1047750" y="2101448"/>
            <a:ext cx="16230600" cy="2693456"/>
          </a:xfrm>
          <a:custGeom>
            <a:rect b="b" l="l" r="r" t="t"/>
            <a:pathLst>
              <a:path extrusionOk="0" h="417287" w="2514545">
                <a:moveTo>
                  <a:pt x="10971" y="0"/>
                </a:moveTo>
                <a:lnTo>
                  <a:pt x="2503574" y="0"/>
                </a:lnTo>
                <a:cubicBezTo>
                  <a:pt x="2509633" y="0"/>
                  <a:pt x="2514545" y="4912"/>
                  <a:pt x="2514545" y="10971"/>
                </a:cubicBezTo>
                <a:lnTo>
                  <a:pt x="2514545" y="406316"/>
                </a:lnTo>
                <a:cubicBezTo>
                  <a:pt x="2514545" y="412375"/>
                  <a:pt x="2509633" y="417287"/>
                  <a:pt x="2503574" y="417287"/>
                </a:cubicBezTo>
                <a:lnTo>
                  <a:pt x="10971" y="417287"/>
                </a:lnTo>
                <a:cubicBezTo>
                  <a:pt x="4912" y="417287"/>
                  <a:pt x="0" y="412375"/>
                  <a:pt x="0" y="406316"/>
                </a:cubicBezTo>
                <a:lnTo>
                  <a:pt x="0" y="10971"/>
                </a:lnTo>
                <a:cubicBezTo>
                  <a:pt x="0" y="4912"/>
                  <a:pt x="4912" y="0"/>
                  <a:pt x="10971" y="0"/>
                </a:cubicBezTo>
                <a:close/>
              </a:path>
            </a:pathLst>
          </a:custGeom>
          <a:blipFill rotWithShape="1">
            <a:blip r:embed="rId5">
              <a:alphaModFix amt="5000"/>
            </a:blip>
            <a:stretch>
              <a:fillRect b="-62984" l="0" r="0" t="-62984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63549" y="5143500"/>
            <a:ext cx="13095751" cy="470328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8"/>
          <p:cNvSpPr txBox="1"/>
          <p:nvPr/>
        </p:nvSpPr>
        <p:spPr>
          <a:xfrm>
            <a:off x="1028700" y="1169620"/>
            <a:ext cx="15539428" cy="3422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75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8620" lvl="1" marL="777240" marR="0" rtl="0" algn="l">
              <a:lnSpc>
                <a:spcPct val="187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are widely used in natural language processing (NLP) and other fields of machine learning to transform categorical data into numerical form, which is more suitable for computational models.</a:t>
            </a:r>
            <a:endParaRPr/>
          </a:p>
        </p:txBody>
      </p:sp>
      <p:sp>
        <p:nvSpPr>
          <p:cNvPr id="417" name="Google Shape;417;p18"/>
          <p:cNvSpPr txBox="1"/>
          <p:nvPr/>
        </p:nvSpPr>
        <p:spPr>
          <a:xfrm>
            <a:off x="1511238" y="790825"/>
            <a:ext cx="703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Embeddings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9"/>
          <p:cNvSpPr/>
          <p:nvPr/>
        </p:nvSpPr>
        <p:spPr>
          <a:xfrm>
            <a:off x="-253185" y="-158603"/>
            <a:ext cx="20630614" cy="10445603"/>
          </a:xfrm>
          <a:custGeom>
            <a:rect b="b" l="l" r="r" t="t"/>
            <a:pathLst>
              <a:path extrusionOk="0" h="10445603" w="20630614">
                <a:moveTo>
                  <a:pt x="0" y="0"/>
                </a:moveTo>
                <a:lnTo>
                  <a:pt x="20630614" y="0"/>
                </a:lnTo>
                <a:lnTo>
                  <a:pt x="20630614" y="10445603"/>
                </a:lnTo>
                <a:lnTo>
                  <a:pt x="0" y="10445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-2214" r="-193" t="-1132"/>
            </a:stretch>
          </a:blipFill>
          <a:ln>
            <a:noFill/>
          </a:ln>
        </p:spPr>
      </p:sp>
      <p:sp>
        <p:nvSpPr>
          <p:cNvPr id="423" name="Google Shape;423;p19"/>
          <p:cNvSpPr/>
          <p:nvPr/>
        </p:nvSpPr>
        <p:spPr>
          <a:xfrm>
            <a:off x="-49042" y="4531881"/>
            <a:ext cx="1077742" cy="611619"/>
          </a:xfrm>
          <a:custGeom>
            <a:rect b="b" l="l" r="r" t="t"/>
            <a:pathLst>
              <a:path extrusionOk="0" h="611619" w="1077742">
                <a:moveTo>
                  <a:pt x="0" y="0"/>
                </a:moveTo>
                <a:lnTo>
                  <a:pt x="1077742" y="0"/>
                </a:lnTo>
                <a:lnTo>
                  <a:pt x="1077742" y="611619"/>
                </a:lnTo>
                <a:lnTo>
                  <a:pt x="0" y="6116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24" name="Google Shape;424;p19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425" name="Google Shape;425;p19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26" name="Google Shape;426;p19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427" name="Google Shape;427;p19"/>
          <p:cNvSpPr txBox="1"/>
          <p:nvPr/>
        </p:nvSpPr>
        <p:spPr>
          <a:xfrm>
            <a:off x="7477480" y="4417581"/>
            <a:ext cx="2052360" cy="180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sng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Demo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600" u="sng" cap="none" strike="noStrike">
              <a:solidFill>
                <a:srgbClr val="9015DB"/>
              </a:solidFill>
              <a:latin typeface="Arial"/>
              <a:ea typeface="Arial"/>
              <a:cs typeface="Arial"/>
              <a:sym typeface="Arial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"/>
          <p:cNvPicPr preferRelativeResize="0"/>
          <p:nvPr/>
        </p:nvPicPr>
        <p:blipFill rotWithShape="1">
          <a:blip r:embed="rId3">
            <a:alphaModFix/>
          </a:blip>
          <a:srcRect b="16792" l="0" r="0" t="16792"/>
          <a:stretch/>
        </p:blipFill>
        <p:spPr>
          <a:xfrm>
            <a:off x="1028700" y="4014489"/>
            <a:ext cx="2938082" cy="302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4">
            <a:alphaModFix/>
          </a:blip>
          <a:srcRect b="0" l="1483" r="1482" t="0"/>
          <a:stretch/>
        </p:blipFill>
        <p:spPr>
          <a:xfrm>
            <a:off x="4338473" y="4014489"/>
            <a:ext cx="2938082" cy="302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5">
            <a:alphaModFix/>
          </a:blip>
          <a:srcRect b="0" l="1483" r="1482" t="0"/>
          <a:stretch/>
        </p:blipFill>
        <p:spPr>
          <a:xfrm>
            <a:off x="7703150" y="4014489"/>
            <a:ext cx="2938082" cy="30279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2"/>
          <p:cNvGrpSpPr/>
          <p:nvPr/>
        </p:nvGrpSpPr>
        <p:grpSpPr>
          <a:xfrm>
            <a:off x="1028700" y="6355207"/>
            <a:ext cx="2938082" cy="965660"/>
            <a:chOff x="0" y="-66675"/>
            <a:chExt cx="1190248" cy="391199"/>
          </a:xfrm>
        </p:grpSpPr>
        <p:sp>
          <p:nvSpPr>
            <p:cNvPr id="118" name="Google Shape;118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19" name="Google Shape;119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4338473" y="6355207"/>
            <a:ext cx="2938082" cy="965660"/>
            <a:chOff x="0" y="-66675"/>
            <a:chExt cx="1190248" cy="391199"/>
          </a:xfrm>
        </p:grpSpPr>
        <p:sp>
          <p:nvSpPr>
            <p:cNvPr id="121" name="Google Shape;121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2" name="Google Shape;122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7703150" y="6355207"/>
            <a:ext cx="2938082" cy="965660"/>
            <a:chOff x="0" y="-66675"/>
            <a:chExt cx="1190248" cy="391199"/>
          </a:xfrm>
        </p:grpSpPr>
        <p:sp>
          <p:nvSpPr>
            <p:cNvPr id="124" name="Google Shape;124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5" name="Google Shape;125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6" name="Google Shape;126;p2"/>
          <p:cNvPicPr preferRelativeResize="0"/>
          <p:nvPr/>
        </p:nvPicPr>
        <p:blipFill rotWithShape="1">
          <a:blip r:embed="rId6">
            <a:alphaModFix/>
          </a:blip>
          <a:srcRect b="40509" l="0" r="0" t="0"/>
          <a:stretch/>
        </p:blipFill>
        <p:spPr>
          <a:xfrm>
            <a:off x="11012184" y="4014489"/>
            <a:ext cx="2938082" cy="3111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2"/>
          <p:cNvGrpSpPr/>
          <p:nvPr/>
        </p:nvGrpSpPr>
        <p:grpSpPr>
          <a:xfrm>
            <a:off x="11012184" y="6355207"/>
            <a:ext cx="2938082" cy="965660"/>
            <a:chOff x="0" y="-66675"/>
            <a:chExt cx="1190248" cy="391199"/>
          </a:xfrm>
        </p:grpSpPr>
        <p:sp>
          <p:nvSpPr>
            <p:cNvPr id="128" name="Google Shape;128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9" name="Google Shape;129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0" y="8519263"/>
            <a:ext cx="18288000" cy="1252061"/>
            <a:chOff x="0" y="-135752"/>
            <a:chExt cx="24384000" cy="1669415"/>
          </a:xfrm>
        </p:grpSpPr>
        <p:sp>
          <p:nvSpPr>
            <p:cNvPr id="131" name="Google Shape;131;p2"/>
            <p:cNvSpPr/>
            <p:nvPr/>
          </p:nvSpPr>
          <p:spPr>
            <a:xfrm>
              <a:off x="7947457" y="0"/>
              <a:ext cx="4070116" cy="760207"/>
            </a:xfrm>
            <a:custGeom>
              <a:rect b="b" l="l" r="r" t="t"/>
              <a:pathLst>
                <a:path extrusionOk="0" h="760207" w="4070116">
                  <a:moveTo>
                    <a:pt x="0" y="0"/>
                  </a:moveTo>
                  <a:lnTo>
                    <a:pt x="4070117" y="0"/>
                  </a:lnTo>
                  <a:lnTo>
                    <a:pt x="4070117" y="760207"/>
                  </a:lnTo>
                  <a:lnTo>
                    <a:pt x="0" y="7602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1375" l="-3175" r="0" t="-11376"/>
              </a:stretch>
            </a:blipFill>
            <a:ln>
              <a:noFill/>
            </a:ln>
          </p:spPr>
        </p:sp>
        <p:grpSp>
          <p:nvGrpSpPr>
            <p:cNvPr id="132" name="Google Shape;132;p2"/>
            <p:cNvGrpSpPr/>
            <p:nvPr/>
          </p:nvGrpSpPr>
          <p:grpSpPr>
            <a:xfrm>
              <a:off x="0" y="-135752"/>
              <a:ext cx="24384000" cy="1669415"/>
              <a:chOff x="0" y="-38100"/>
              <a:chExt cx="5219164" cy="357323"/>
            </a:xfrm>
          </p:grpSpPr>
          <p:sp>
            <p:nvSpPr>
              <p:cNvPr id="133" name="Google Shape;133;p2"/>
              <p:cNvSpPr/>
              <p:nvPr/>
            </p:nvSpPr>
            <p:spPr>
              <a:xfrm>
                <a:off x="0" y="0"/>
                <a:ext cx="5219164" cy="319223"/>
              </a:xfrm>
              <a:custGeom>
                <a:rect b="b" l="l" r="r" t="t"/>
                <a:pathLst>
                  <a:path extrusionOk="0" h="319223" w="5219164">
                    <a:moveTo>
                      <a:pt x="18627" y="0"/>
                    </a:moveTo>
                    <a:lnTo>
                      <a:pt x="5200537" y="0"/>
                    </a:lnTo>
                    <a:cubicBezTo>
                      <a:pt x="5210824" y="0"/>
                      <a:pt x="5219164" y="8339"/>
                      <a:pt x="5219164" y="18627"/>
                    </a:cubicBezTo>
                    <a:lnTo>
                      <a:pt x="5219164" y="300596"/>
                    </a:lnTo>
                    <a:cubicBezTo>
                      <a:pt x="5219164" y="310883"/>
                      <a:pt x="5210824" y="319223"/>
                      <a:pt x="5200537" y="319223"/>
                    </a:cubicBezTo>
                    <a:lnTo>
                      <a:pt x="18627" y="319223"/>
                    </a:lnTo>
                    <a:cubicBezTo>
                      <a:pt x="8339" y="319223"/>
                      <a:pt x="0" y="310883"/>
                      <a:pt x="0" y="300596"/>
                    </a:cubicBezTo>
                    <a:lnTo>
                      <a:pt x="0" y="18627"/>
                    </a:lnTo>
                    <a:cubicBezTo>
                      <a:pt x="0" y="8339"/>
                      <a:pt x="8339" y="0"/>
                      <a:pt x="18627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76200">
                <a:solidFill>
                  <a:srgbClr val="AF3C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 txBox="1"/>
              <p:nvPr/>
            </p:nvSpPr>
            <p:spPr>
              <a:xfrm>
                <a:off x="0" y="-38100"/>
                <a:ext cx="5219164" cy="357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6875" lIns="46875" spcFirstLastPara="1" rIns="46875" wrap="square" tIns="46875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" name="Google Shape;135;p2"/>
            <p:cNvSpPr/>
            <p:nvPr/>
          </p:nvSpPr>
          <p:spPr>
            <a:xfrm>
              <a:off x="960830" y="294253"/>
              <a:ext cx="5631151" cy="1008141"/>
            </a:xfrm>
            <a:custGeom>
              <a:rect b="b" l="l" r="r" t="t"/>
              <a:pathLst>
                <a:path extrusionOk="0" h="1008141" w="5631151">
                  <a:moveTo>
                    <a:pt x="0" y="0"/>
                  </a:moveTo>
                  <a:lnTo>
                    <a:pt x="5631151" y="0"/>
                  </a:lnTo>
                  <a:lnTo>
                    <a:pt x="5631151" y="1008141"/>
                  </a:lnTo>
                  <a:lnTo>
                    <a:pt x="0" y="10081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4032" l="-3175" r="0" t="-14033"/>
              </a:stretch>
            </a:blipFill>
            <a:ln>
              <a:noFill/>
            </a:ln>
          </p:spPr>
        </p:sp>
        <p:sp>
          <p:nvSpPr>
            <p:cNvPr id="136" name="Google Shape;136;p2"/>
            <p:cNvSpPr/>
            <p:nvPr/>
          </p:nvSpPr>
          <p:spPr>
            <a:xfrm>
              <a:off x="20470328" y="208342"/>
              <a:ext cx="3262616" cy="1209686"/>
            </a:xfrm>
            <a:custGeom>
              <a:rect b="b" l="l" r="r" t="t"/>
              <a:pathLst>
                <a:path extrusionOk="0" h="1209686" w="3262616">
                  <a:moveTo>
                    <a:pt x="0" y="0"/>
                  </a:moveTo>
                  <a:lnTo>
                    <a:pt x="3262615" y="0"/>
                  </a:lnTo>
                  <a:lnTo>
                    <a:pt x="3262615" y="1209687"/>
                  </a:lnTo>
                  <a:lnTo>
                    <a:pt x="0" y="12096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291" l="-543" r="-873" t="0"/>
              </a:stretch>
            </a:blipFill>
            <a:ln>
              <a:noFill/>
            </a:ln>
          </p:spPr>
        </p:sp>
      </p:grpSp>
      <p:cxnSp>
        <p:nvCxnSpPr>
          <p:cNvPr id="137" name="Google Shape;137;p2"/>
          <p:cNvCxnSpPr/>
          <p:nvPr/>
        </p:nvCxnSpPr>
        <p:spPr>
          <a:xfrm>
            <a:off x="12263205" y="1165800"/>
            <a:ext cx="5780259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2"/>
          <p:cNvCxnSpPr/>
          <p:nvPr/>
        </p:nvCxnSpPr>
        <p:spPr>
          <a:xfrm>
            <a:off x="359526" y="1141988"/>
            <a:ext cx="5878897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9" name="Google Shape;139;p2"/>
          <p:cNvGrpSpPr/>
          <p:nvPr/>
        </p:nvGrpSpPr>
        <p:grpSpPr>
          <a:xfrm>
            <a:off x="6225421" y="416261"/>
            <a:ext cx="6037784" cy="1230064"/>
            <a:chOff x="0" y="-38100"/>
            <a:chExt cx="1590198" cy="323968"/>
          </a:xfrm>
        </p:grpSpPr>
        <p:sp>
          <p:nvSpPr>
            <p:cNvPr id="140" name="Google Shape;140;p2"/>
            <p:cNvSpPr/>
            <p:nvPr/>
          </p:nvSpPr>
          <p:spPr>
            <a:xfrm>
              <a:off x="0" y="0"/>
              <a:ext cx="1590198" cy="285868"/>
            </a:xfrm>
            <a:custGeom>
              <a:rect b="b" l="l" r="r" t="t"/>
              <a:pathLst>
                <a:path extrusionOk="0" h="285868" w="1590198">
                  <a:moveTo>
                    <a:pt x="1590198" y="0"/>
                  </a:moveTo>
                  <a:lnTo>
                    <a:pt x="0" y="0"/>
                  </a:lnTo>
                  <a:lnTo>
                    <a:pt x="101600" y="142934"/>
                  </a:lnTo>
                  <a:lnTo>
                    <a:pt x="0" y="285868"/>
                  </a:lnTo>
                  <a:lnTo>
                    <a:pt x="1590198" y="285868"/>
                  </a:lnTo>
                  <a:lnTo>
                    <a:pt x="1488598" y="142934"/>
                  </a:lnTo>
                  <a:lnTo>
                    <a:pt x="1590198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41" name="Google Shape;141;p2"/>
            <p:cNvSpPr txBox="1"/>
            <p:nvPr/>
          </p:nvSpPr>
          <p:spPr>
            <a:xfrm>
              <a:off x="88900" y="-38100"/>
              <a:ext cx="1412398" cy="323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2"/>
          <p:cNvSpPr txBox="1"/>
          <p:nvPr/>
        </p:nvSpPr>
        <p:spPr>
          <a:xfrm rot="-14511">
            <a:off x="6827872" y="735180"/>
            <a:ext cx="4631641" cy="763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66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 AI INSTRUCTORS</a:t>
            </a:r>
            <a:endParaRPr/>
          </a:p>
        </p:txBody>
      </p:sp>
      <p:sp>
        <p:nvSpPr>
          <p:cNvPr id="143" name="Google Shape;143;p2"/>
          <p:cNvSpPr txBox="1"/>
          <p:nvPr/>
        </p:nvSpPr>
        <p:spPr>
          <a:xfrm>
            <a:off x="1081318" y="6682132"/>
            <a:ext cx="2832847" cy="390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Dr.Irfan Malik</a:t>
            </a:r>
            <a:endParaRPr/>
          </a:p>
        </p:txBody>
      </p:sp>
      <p:sp>
        <p:nvSpPr>
          <p:cNvPr id="144" name="Google Shape;144;p2"/>
          <p:cNvSpPr txBox="1"/>
          <p:nvPr/>
        </p:nvSpPr>
        <p:spPr>
          <a:xfrm>
            <a:off x="4393213" y="6682132"/>
            <a:ext cx="2832847" cy="405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Dr.Sheraz Naseer</a:t>
            </a:r>
            <a:endParaRPr/>
          </a:p>
        </p:txBody>
      </p:sp>
      <p:sp>
        <p:nvSpPr>
          <p:cNvPr id="145" name="Google Shape;145;p2"/>
          <p:cNvSpPr txBox="1"/>
          <p:nvPr/>
        </p:nvSpPr>
        <p:spPr>
          <a:xfrm>
            <a:off x="7754054" y="6696843"/>
            <a:ext cx="2832847" cy="390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Dr.Shazia Saqib</a:t>
            </a:r>
            <a:endParaRPr/>
          </a:p>
        </p:txBody>
      </p:sp>
      <p:sp>
        <p:nvSpPr>
          <p:cNvPr id="146" name="Google Shape;146;p2"/>
          <p:cNvSpPr txBox="1"/>
          <p:nvPr/>
        </p:nvSpPr>
        <p:spPr>
          <a:xfrm>
            <a:off x="11117030" y="6682132"/>
            <a:ext cx="2832847" cy="405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Ramsha Imran</a:t>
            </a:r>
            <a:endParaRPr/>
          </a:p>
        </p:txBody>
      </p:sp>
      <p:pic>
        <p:nvPicPr>
          <p:cNvPr id="147" name="Google Shape;147;p2"/>
          <p:cNvPicPr preferRelativeResize="0"/>
          <p:nvPr/>
        </p:nvPicPr>
        <p:blipFill rotWithShape="1">
          <a:blip r:embed="rId9">
            <a:alphaModFix/>
          </a:blip>
          <a:srcRect b="0" l="2976" r="2975" t="0"/>
          <a:stretch/>
        </p:blipFill>
        <p:spPr>
          <a:xfrm>
            <a:off x="14321218" y="4014489"/>
            <a:ext cx="2938082" cy="3111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2"/>
          <p:cNvGrpSpPr/>
          <p:nvPr/>
        </p:nvGrpSpPr>
        <p:grpSpPr>
          <a:xfrm>
            <a:off x="14321218" y="6355207"/>
            <a:ext cx="2938082" cy="965660"/>
            <a:chOff x="0" y="-66675"/>
            <a:chExt cx="1190248" cy="391199"/>
          </a:xfrm>
        </p:grpSpPr>
        <p:sp>
          <p:nvSpPr>
            <p:cNvPr id="149" name="Google Shape;149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50" name="Google Shape;150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2"/>
          <p:cNvSpPr txBox="1"/>
          <p:nvPr/>
        </p:nvSpPr>
        <p:spPr>
          <a:xfrm>
            <a:off x="14426064" y="6682132"/>
            <a:ext cx="2832847" cy="405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M.Haris Tariq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0"/>
          <p:cNvGrpSpPr/>
          <p:nvPr/>
        </p:nvGrpSpPr>
        <p:grpSpPr>
          <a:xfrm>
            <a:off x="57614" y="0"/>
            <a:ext cx="18231101" cy="11503602"/>
            <a:chOff x="2933496" y="0"/>
            <a:chExt cx="24308135" cy="15338135"/>
          </a:xfrm>
        </p:grpSpPr>
        <p:sp>
          <p:nvSpPr>
            <p:cNvPr id="433" name="Google Shape;433;p20"/>
            <p:cNvSpPr txBox="1"/>
            <p:nvPr/>
          </p:nvSpPr>
          <p:spPr>
            <a:xfrm>
              <a:off x="3697669" y="2473677"/>
              <a:ext cx="22477800" cy="12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Summary </a:t>
              </a:r>
              <a:endParaRPr/>
            </a:p>
          </p:txBody>
        </p:sp>
        <p:sp>
          <p:nvSpPr>
            <p:cNvPr id="434" name="Google Shape;434;p20"/>
            <p:cNvSpPr txBox="1"/>
            <p:nvPr/>
          </p:nvSpPr>
          <p:spPr>
            <a:xfrm>
              <a:off x="2933496" y="4091719"/>
              <a:ext cx="22477800" cy="339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529438" lvl="1" marL="1058875" marR="0" rtl="0" algn="l">
                <a:lnSpc>
                  <a:spcPct val="1800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99"/>
                <a:buFont typeface="Arial"/>
                <a:buAutoNum type="arabicPeriod"/>
              </a:pPr>
              <a:r>
                <a:rPr b="0" i="0" lang="en-US" sz="3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Splitters in Langchain</a:t>
              </a:r>
              <a:endParaRPr/>
            </a:p>
            <a:p>
              <a:pPr indent="-529437" lvl="1" marL="1058875" marR="0" rtl="0" algn="l">
                <a:lnSpc>
                  <a:spcPct val="1800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99"/>
                <a:buFont typeface="Arial"/>
                <a:buAutoNum type="arabicPeriod"/>
              </a:pPr>
              <a:r>
                <a:rPr b="0" i="0" lang="en-US" sz="3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Explain Splitters Types</a:t>
              </a:r>
              <a:endParaRPr b="0" i="0" sz="3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529438" lvl="1" marL="1058875" marR="0" rtl="0" algn="l">
                <a:lnSpc>
                  <a:spcPct val="180022"/>
                </a:lnSpc>
                <a:spcBef>
                  <a:spcPts val="0"/>
                </a:spcBef>
                <a:spcAft>
                  <a:spcPts val="0"/>
                </a:spcAft>
                <a:buSzPts val="3599"/>
                <a:buAutoNum type="arabicPeriod"/>
              </a:pPr>
              <a:r>
                <a:rPr lang="en-US" sz="3599" u="sng">
                  <a:solidFill>
                    <a:schemeClr val="hlink"/>
                  </a:solidFill>
                  <a:hlinkClick r:id="rId3"/>
                </a:rPr>
                <a:t>Quiz</a:t>
              </a:r>
              <a:endParaRPr sz="3599"/>
            </a:p>
          </p:txBody>
        </p:sp>
        <p:sp>
          <p:nvSpPr>
            <p:cNvPr id="435" name="Google Shape;435;p20"/>
            <p:cNvSpPr/>
            <p:nvPr/>
          </p:nvSpPr>
          <p:spPr>
            <a:xfrm flipH="1" rot="-5400000">
              <a:off x="18225567" y="-1273310"/>
              <a:ext cx="7742754" cy="10289374"/>
            </a:xfrm>
            <a:custGeom>
              <a:rect b="b" l="l" r="r" t="t"/>
              <a:pathLst>
                <a:path extrusionOk="0" h="10289374" w="7742754">
                  <a:moveTo>
                    <a:pt x="0" y="10289374"/>
                  </a:moveTo>
                  <a:lnTo>
                    <a:pt x="7742754" y="10289374"/>
                  </a:lnTo>
                  <a:lnTo>
                    <a:pt x="7742754" y="0"/>
                  </a:lnTo>
                  <a:lnTo>
                    <a:pt x="0" y="0"/>
                  </a:lnTo>
                  <a:lnTo>
                    <a:pt x="0" y="10289374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6" name="Google Shape;436;p20"/>
            <p:cNvSpPr txBox="1"/>
            <p:nvPr/>
          </p:nvSpPr>
          <p:spPr>
            <a:xfrm>
              <a:off x="24277018" y="12519045"/>
              <a:ext cx="1219400" cy="84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99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 rot="-5400000">
              <a:off x="12792216" y="2286874"/>
              <a:ext cx="11313558" cy="14788965"/>
            </a:xfrm>
            <a:custGeom>
              <a:rect b="b" l="l" r="r" t="t"/>
              <a:pathLst>
                <a:path extrusionOk="0" h="14788965" w="11313558">
                  <a:moveTo>
                    <a:pt x="11313558" y="14788965"/>
                  </a:moveTo>
                  <a:lnTo>
                    <a:pt x="0" y="14788965"/>
                  </a:lnTo>
                  <a:lnTo>
                    <a:pt x="0" y="0"/>
                  </a:lnTo>
                  <a:lnTo>
                    <a:pt x="11313558" y="0"/>
                  </a:lnTo>
                  <a:lnTo>
                    <a:pt x="11313558" y="14788965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8" name="Google Shape;438;p20"/>
            <p:cNvSpPr/>
            <p:nvPr/>
          </p:nvSpPr>
          <p:spPr>
            <a:xfrm>
              <a:off x="14224506" y="1513348"/>
              <a:ext cx="12281163" cy="10638558"/>
            </a:xfrm>
            <a:custGeom>
              <a:rect b="b" l="l" r="r" t="t"/>
              <a:pathLst>
                <a:path extrusionOk="0" h="10638558" w="12281163">
                  <a:moveTo>
                    <a:pt x="0" y="0"/>
                  </a:moveTo>
                  <a:lnTo>
                    <a:pt x="12281163" y="0"/>
                  </a:lnTo>
                  <a:lnTo>
                    <a:pt x="12281163" y="10638558"/>
                  </a:lnTo>
                  <a:lnTo>
                    <a:pt x="0" y="106385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9" name="Google Shape;439;p20"/>
            <p:cNvSpPr/>
            <p:nvPr/>
          </p:nvSpPr>
          <p:spPr>
            <a:xfrm>
              <a:off x="14554706" y="1799384"/>
              <a:ext cx="11620763" cy="10066486"/>
            </a:xfrm>
            <a:custGeom>
              <a:rect b="b" l="l" r="r" t="t"/>
              <a:pathLst>
                <a:path extrusionOk="0" h="10066486" w="11620763">
                  <a:moveTo>
                    <a:pt x="0" y="0"/>
                  </a:moveTo>
                  <a:lnTo>
                    <a:pt x="11620763" y="0"/>
                  </a:lnTo>
                  <a:lnTo>
                    <a:pt x="11620763" y="10066486"/>
                  </a:lnTo>
                  <a:lnTo>
                    <a:pt x="0" y="100664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0" name="Google Shape;440;p20"/>
            <p:cNvSpPr/>
            <p:nvPr/>
          </p:nvSpPr>
          <p:spPr>
            <a:xfrm>
              <a:off x="14886698" y="2088588"/>
              <a:ext cx="10956780" cy="9488077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14864" r="-14864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/>
          <p:nvPr/>
        </p:nvSpPr>
        <p:spPr>
          <a:xfrm>
            <a:off x="10832412" y="0"/>
            <a:ext cx="7455588" cy="10462531"/>
          </a:xfrm>
          <a:custGeom>
            <a:rect b="b" l="l" r="r" t="t"/>
            <a:pathLst>
              <a:path extrusionOk="0" h="10462531" w="7455588">
                <a:moveTo>
                  <a:pt x="0" y="0"/>
                </a:moveTo>
                <a:lnTo>
                  <a:pt x="7455588" y="0"/>
                </a:lnTo>
                <a:lnTo>
                  <a:pt x="7455588" y="10462531"/>
                </a:lnTo>
                <a:lnTo>
                  <a:pt x="0" y="10462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-70754" r="-78460" t="0"/>
            </a:stretch>
          </a:blipFill>
          <a:ln>
            <a:noFill/>
          </a:ln>
        </p:spPr>
      </p:sp>
      <p:grpSp>
        <p:nvGrpSpPr>
          <p:cNvPr id="157" name="Google Shape;157;p3"/>
          <p:cNvGrpSpPr/>
          <p:nvPr/>
        </p:nvGrpSpPr>
        <p:grpSpPr>
          <a:xfrm>
            <a:off x="877422" y="470289"/>
            <a:ext cx="9094445" cy="1177970"/>
            <a:chOff x="0" y="-196781"/>
            <a:chExt cx="12125927" cy="1570626"/>
          </a:xfrm>
        </p:grpSpPr>
        <p:grpSp>
          <p:nvGrpSpPr>
            <p:cNvPr id="158" name="Google Shape;158;p3"/>
            <p:cNvGrpSpPr/>
            <p:nvPr/>
          </p:nvGrpSpPr>
          <p:grpSpPr>
            <a:xfrm>
              <a:off x="0" y="-196781"/>
              <a:ext cx="12125927" cy="1570626"/>
              <a:chOff x="0" y="-38870"/>
              <a:chExt cx="2395244" cy="310247"/>
            </a:xfrm>
          </p:grpSpPr>
          <p:sp>
            <p:nvSpPr>
              <p:cNvPr id="159" name="Google Shape;159;p3"/>
              <p:cNvSpPr/>
              <p:nvPr/>
            </p:nvSpPr>
            <p:spPr>
              <a:xfrm>
                <a:off x="0" y="0"/>
                <a:ext cx="2370145" cy="271377"/>
              </a:xfrm>
              <a:custGeom>
                <a:rect b="b" l="l" r="r" t="t"/>
                <a:pathLst>
                  <a:path extrusionOk="0" h="271377" w="2370145">
                    <a:moveTo>
                      <a:pt x="12044" y="0"/>
                    </a:moveTo>
                    <a:lnTo>
                      <a:pt x="2358101" y="0"/>
                    </a:lnTo>
                    <a:cubicBezTo>
                      <a:pt x="2364753" y="0"/>
                      <a:pt x="2370145" y="5392"/>
                      <a:pt x="2370145" y="12044"/>
                    </a:cubicBezTo>
                    <a:lnTo>
                      <a:pt x="2370145" y="259333"/>
                    </a:lnTo>
                    <a:cubicBezTo>
                      <a:pt x="2370145" y="265984"/>
                      <a:pt x="2364753" y="271377"/>
                      <a:pt x="2358101" y="271377"/>
                    </a:cubicBezTo>
                    <a:lnTo>
                      <a:pt x="12044" y="271377"/>
                    </a:lnTo>
                    <a:cubicBezTo>
                      <a:pt x="5392" y="271377"/>
                      <a:pt x="0" y="265984"/>
                      <a:pt x="0" y="259333"/>
                    </a:cubicBezTo>
                    <a:lnTo>
                      <a:pt x="0" y="12044"/>
                    </a:lnTo>
                    <a:cubicBezTo>
                      <a:pt x="0" y="5392"/>
                      <a:pt x="5392" y="0"/>
                      <a:pt x="1204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3"/>
              <p:cNvSpPr txBox="1"/>
              <p:nvPr/>
            </p:nvSpPr>
            <p:spPr>
              <a:xfrm>
                <a:off x="25244" y="-38870"/>
                <a:ext cx="2370000" cy="3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1" name="Google Shape;161;p3"/>
            <p:cNvSpPr txBox="1"/>
            <p:nvPr/>
          </p:nvSpPr>
          <p:spPr>
            <a:xfrm>
              <a:off x="757120" y="162048"/>
              <a:ext cx="102651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Previous Lecture Topics</a:t>
              </a:r>
              <a:endParaRPr/>
            </a:p>
          </p:txBody>
        </p:sp>
      </p:grpSp>
      <p:sp>
        <p:nvSpPr>
          <p:cNvPr id="162" name="Google Shape;162;p3"/>
          <p:cNvSpPr/>
          <p:nvPr/>
        </p:nvSpPr>
        <p:spPr>
          <a:xfrm>
            <a:off x="703889" y="1512479"/>
            <a:ext cx="347066" cy="347066"/>
          </a:xfrm>
          <a:custGeom>
            <a:rect b="b" l="l" r="r" t="t"/>
            <a:pathLst>
              <a:path extrusionOk="0" h="347066" w="347066">
                <a:moveTo>
                  <a:pt x="0" y="0"/>
                </a:moveTo>
                <a:lnTo>
                  <a:pt x="347065" y="0"/>
                </a:lnTo>
                <a:lnTo>
                  <a:pt x="347065" y="347066"/>
                </a:lnTo>
                <a:lnTo>
                  <a:pt x="0" y="34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3" name="Google Shape;163;p3"/>
          <p:cNvGrpSpPr/>
          <p:nvPr/>
        </p:nvGrpSpPr>
        <p:grpSpPr>
          <a:xfrm>
            <a:off x="-155836" y="3987797"/>
            <a:ext cx="10032403" cy="1155703"/>
            <a:chOff x="0" y="0"/>
            <a:chExt cx="13376537" cy="1540938"/>
          </a:xfrm>
        </p:grpSpPr>
        <p:sp>
          <p:nvSpPr>
            <p:cNvPr id="164" name="Google Shape;164;p3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65" name="Google Shape;165;p3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66" name="Google Shape;166;p3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3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/>
              </a:p>
            </p:txBody>
          </p:sp>
        </p:grpSp>
        <p:sp>
          <p:nvSpPr>
            <p:cNvPr id="168" name="Google Shape;168;p3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Introduction to </a:t>
              </a:r>
              <a:r>
                <a:rPr b="0" i="0" lang="en-US" sz="4003" u="sng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Langchain</a:t>
              </a:r>
              <a:endParaRPr/>
            </a:p>
          </p:txBody>
        </p:sp>
      </p:grpSp>
      <p:grpSp>
        <p:nvGrpSpPr>
          <p:cNvPr id="169" name="Google Shape;169;p3"/>
          <p:cNvGrpSpPr/>
          <p:nvPr/>
        </p:nvGrpSpPr>
        <p:grpSpPr>
          <a:xfrm>
            <a:off x="-155836" y="5429250"/>
            <a:ext cx="10032403" cy="1155703"/>
            <a:chOff x="0" y="0"/>
            <a:chExt cx="13376537" cy="1540938"/>
          </a:xfrm>
        </p:grpSpPr>
        <p:sp>
          <p:nvSpPr>
            <p:cNvPr id="170" name="Google Shape;170;p3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71" name="Google Shape;171;p3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72" name="Google Shape;172;p3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3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/>
              </a:p>
            </p:txBody>
          </p:sp>
        </p:grpSp>
        <p:sp>
          <p:nvSpPr>
            <p:cNvPr id="174" name="Google Shape;174;p3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Document loading</a:t>
              </a:r>
              <a:endParaRPr/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-155836" y="2548554"/>
            <a:ext cx="10032403" cy="1155703"/>
            <a:chOff x="0" y="0"/>
            <a:chExt cx="13376537" cy="1540938"/>
          </a:xfrm>
        </p:grpSpPr>
        <p:sp>
          <p:nvSpPr>
            <p:cNvPr id="176" name="Google Shape;176;p3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77" name="Google Shape;177;p3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3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/>
              </a:p>
            </p:txBody>
          </p:sp>
        </p:grpSp>
        <p:sp>
          <p:nvSpPr>
            <p:cNvPr id="180" name="Google Shape;180;p3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Introduction to RAG 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"/>
          <p:cNvSpPr/>
          <p:nvPr/>
        </p:nvSpPr>
        <p:spPr>
          <a:xfrm>
            <a:off x="-3137729" y="3899738"/>
            <a:ext cx="7170807" cy="6387262"/>
          </a:xfrm>
          <a:custGeom>
            <a:rect b="b" l="l" r="r" t="t"/>
            <a:pathLst>
              <a:path extrusionOk="0" h="6387262" w="7170807">
                <a:moveTo>
                  <a:pt x="0" y="0"/>
                </a:moveTo>
                <a:lnTo>
                  <a:pt x="7170808" y="0"/>
                </a:lnTo>
                <a:lnTo>
                  <a:pt x="7170808" y="6387262"/>
                </a:lnTo>
                <a:lnTo>
                  <a:pt x="0" y="6387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-5694" l="-8965" r="0" t="-16637"/>
            </a:stretch>
          </a:blipFill>
          <a:ln>
            <a:noFill/>
          </a:ln>
        </p:spPr>
      </p:sp>
      <p:grpSp>
        <p:nvGrpSpPr>
          <p:cNvPr id="186" name="Google Shape;186;p4"/>
          <p:cNvGrpSpPr/>
          <p:nvPr/>
        </p:nvGrpSpPr>
        <p:grpSpPr>
          <a:xfrm>
            <a:off x="636846" y="494491"/>
            <a:ext cx="4233872" cy="1140657"/>
            <a:chOff x="0" y="-38100"/>
            <a:chExt cx="1022911" cy="275585"/>
          </a:xfrm>
        </p:grpSpPr>
        <p:sp>
          <p:nvSpPr>
            <p:cNvPr id="187" name="Google Shape;187;p4"/>
            <p:cNvSpPr/>
            <p:nvPr/>
          </p:nvSpPr>
          <p:spPr>
            <a:xfrm>
              <a:off x="0" y="0"/>
              <a:ext cx="1022911" cy="237485"/>
            </a:xfrm>
            <a:custGeom>
              <a:rect b="b" l="l" r="r" t="t"/>
              <a:pathLst>
                <a:path extrusionOk="0" h="237485" w="1022911">
                  <a:moveTo>
                    <a:pt x="25600" y="0"/>
                  </a:moveTo>
                  <a:lnTo>
                    <a:pt x="997311" y="0"/>
                  </a:lnTo>
                  <a:cubicBezTo>
                    <a:pt x="1004100" y="0"/>
                    <a:pt x="1010612" y="2697"/>
                    <a:pt x="1015413" y="7498"/>
                  </a:cubicBezTo>
                  <a:cubicBezTo>
                    <a:pt x="1020214" y="12299"/>
                    <a:pt x="1022911" y="18810"/>
                    <a:pt x="1022911" y="25600"/>
                  </a:cubicBezTo>
                  <a:lnTo>
                    <a:pt x="1022911" y="211885"/>
                  </a:lnTo>
                  <a:cubicBezTo>
                    <a:pt x="1022911" y="218674"/>
                    <a:pt x="1020214" y="225186"/>
                    <a:pt x="1015413" y="229987"/>
                  </a:cubicBezTo>
                  <a:cubicBezTo>
                    <a:pt x="1010612" y="234788"/>
                    <a:pt x="1004100" y="237485"/>
                    <a:pt x="997311" y="237485"/>
                  </a:cubicBezTo>
                  <a:lnTo>
                    <a:pt x="25600" y="237485"/>
                  </a:lnTo>
                  <a:cubicBezTo>
                    <a:pt x="18810" y="237485"/>
                    <a:pt x="12299" y="234788"/>
                    <a:pt x="7498" y="229987"/>
                  </a:cubicBezTo>
                  <a:cubicBezTo>
                    <a:pt x="2697" y="225186"/>
                    <a:pt x="0" y="218674"/>
                    <a:pt x="0" y="211885"/>
                  </a:cubicBezTo>
                  <a:lnTo>
                    <a:pt x="0" y="25600"/>
                  </a:lnTo>
                  <a:cubicBezTo>
                    <a:pt x="0" y="18810"/>
                    <a:pt x="2697" y="12299"/>
                    <a:pt x="7498" y="7498"/>
                  </a:cubicBezTo>
                  <a:cubicBezTo>
                    <a:pt x="12299" y="2697"/>
                    <a:pt x="18810" y="0"/>
                    <a:pt x="25600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 txBox="1"/>
            <p:nvPr/>
          </p:nvSpPr>
          <p:spPr>
            <a:xfrm>
              <a:off x="0" y="-38100"/>
              <a:ext cx="1022911" cy="275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4"/>
          <p:cNvSpPr/>
          <p:nvPr/>
        </p:nvSpPr>
        <p:spPr>
          <a:xfrm>
            <a:off x="447675" y="1445976"/>
            <a:ext cx="378343" cy="378343"/>
          </a:xfrm>
          <a:custGeom>
            <a:rect b="b" l="l" r="r" t="t"/>
            <a:pathLst>
              <a:path extrusionOk="0" h="378343" w="378343">
                <a:moveTo>
                  <a:pt x="0" y="0"/>
                </a:moveTo>
                <a:lnTo>
                  <a:pt x="378343" y="0"/>
                </a:lnTo>
                <a:lnTo>
                  <a:pt x="378343" y="378343"/>
                </a:lnTo>
                <a:lnTo>
                  <a:pt x="0" y="378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4"/>
          <p:cNvSpPr/>
          <p:nvPr/>
        </p:nvSpPr>
        <p:spPr>
          <a:xfrm rot="5506803">
            <a:off x="-141560" y="1002108"/>
            <a:ext cx="9541421" cy="9541421"/>
          </a:xfrm>
          <a:custGeom>
            <a:rect b="b" l="l" r="r" t="t"/>
            <a:pathLst>
              <a:path extrusionOk="0" h="9541421" w="9541421">
                <a:moveTo>
                  <a:pt x="287588" y="9541420"/>
                </a:moveTo>
                <a:lnTo>
                  <a:pt x="0" y="287588"/>
                </a:lnTo>
                <a:lnTo>
                  <a:pt x="9253832" y="0"/>
                </a:lnTo>
                <a:lnTo>
                  <a:pt x="9541420" y="9253832"/>
                </a:lnTo>
                <a:lnTo>
                  <a:pt x="287588" y="9541420"/>
                </a:lnTo>
                <a:close/>
              </a:path>
            </a:pathLst>
          </a:custGeom>
          <a:blipFill rotWithShape="1">
            <a:blip r:embed="rId5">
              <a:alphaModFix amt="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4"/>
          <p:cNvSpPr/>
          <p:nvPr/>
        </p:nvSpPr>
        <p:spPr>
          <a:xfrm flipH="1">
            <a:off x="13006891" y="3372735"/>
            <a:ext cx="4835773" cy="6914265"/>
          </a:xfrm>
          <a:custGeom>
            <a:rect b="b" l="l" r="r" t="t"/>
            <a:pathLst>
              <a:path extrusionOk="0" h="6914265" w="4835773">
                <a:moveTo>
                  <a:pt x="4835773" y="0"/>
                </a:moveTo>
                <a:lnTo>
                  <a:pt x="0" y="0"/>
                </a:lnTo>
                <a:lnTo>
                  <a:pt x="0" y="6914265"/>
                </a:lnTo>
                <a:lnTo>
                  <a:pt x="4835773" y="6914265"/>
                </a:lnTo>
                <a:lnTo>
                  <a:pt x="4835773" y="0"/>
                </a:lnTo>
                <a:close/>
              </a:path>
            </a:pathLst>
          </a:custGeom>
          <a:blipFill rotWithShape="1">
            <a:blip r:embed="rId6">
              <a:alphaModFix amt="50000"/>
            </a:blip>
            <a:stretch>
              <a:fillRect b="0" l="-1553" r="-1569" t="0"/>
            </a:stretch>
          </a:blipFill>
          <a:ln>
            <a:noFill/>
          </a:ln>
        </p:spPr>
      </p:sp>
      <p:grpSp>
        <p:nvGrpSpPr>
          <p:cNvPr id="192" name="Google Shape;192;p4"/>
          <p:cNvGrpSpPr/>
          <p:nvPr/>
        </p:nvGrpSpPr>
        <p:grpSpPr>
          <a:xfrm>
            <a:off x="14518527" y="-144661"/>
            <a:ext cx="3769473" cy="796849"/>
            <a:chOff x="0" y="-38100"/>
            <a:chExt cx="992783" cy="209870"/>
          </a:xfrm>
        </p:grpSpPr>
        <p:sp>
          <p:nvSpPr>
            <p:cNvPr id="193" name="Google Shape;193;p4"/>
            <p:cNvSpPr/>
            <p:nvPr/>
          </p:nvSpPr>
          <p:spPr>
            <a:xfrm>
              <a:off x="0" y="0"/>
              <a:ext cx="992783" cy="171770"/>
            </a:xfrm>
            <a:custGeom>
              <a:rect b="b" l="l" r="r" t="t"/>
              <a:pathLst>
                <a:path extrusionOk="0" h="171770" w="992783">
                  <a:moveTo>
                    <a:pt x="0" y="0"/>
                  </a:moveTo>
                  <a:lnTo>
                    <a:pt x="992783" y="0"/>
                  </a:lnTo>
                  <a:lnTo>
                    <a:pt x="992783" y="171770"/>
                  </a:lnTo>
                  <a:lnTo>
                    <a:pt x="0" y="171770"/>
                  </a:lnTo>
                  <a:close/>
                </a:path>
              </a:pathLst>
            </a:custGeom>
            <a:gradFill>
              <a:gsLst>
                <a:gs pos="0">
                  <a:srgbClr val="9015DB"/>
                </a:gs>
                <a:gs pos="100000">
                  <a:srgbClr val="2F0AA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94" name="Google Shape;194;p4"/>
            <p:cNvSpPr txBox="1"/>
            <p:nvPr/>
          </p:nvSpPr>
          <p:spPr>
            <a:xfrm>
              <a:off x="0" y="-38100"/>
              <a:ext cx="992783" cy="209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4"/>
          <p:cNvSpPr txBox="1"/>
          <p:nvPr/>
        </p:nvSpPr>
        <p:spPr>
          <a:xfrm>
            <a:off x="1224410" y="593747"/>
            <a:ext cx="3058744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196" name="Google Shape;196;p4"/>
          <p:cNvSpPr txBox="1"/>
          <p:nvPr/>
        </p:nvSpPr>
        <p:spPr>
          <a:xfrm>
            <a:off x="966300" y="2322464"/>
            <a:ext cx="12040592" cy="4213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77051" lvl="1" marL="954103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Splitters in LangChain</a:t>
            </a:r>
            <a:endParaRPr/>
          </a:p>
          <a:p>
            <a:pPr indent="-477051" lvl="1" marL="954103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Types of splitters</a:t>
            </a:r>
            <a:endParaRPr/>
          </a:p>
          <a:p>
            <a:pPr indent="-477051" lvl="1" marL="954103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Embeddings</a:t>
            </a:r>
            <a:endParaRPr/>
          </a:p>
          <a:p>
            <a:pPr indent="0" lvl="0" marL="0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1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02" name="Google Shape;202;p5"/>
          <p:cNvSpPr/>
          <p:nvPr/>
        </p:nvSpPr>
        <p:spPr>
          <a:xfrm>
            <a:off x="-49042" y="2864687"/>
            <a:ext cx="1077742" cy="611619"/>
          </a:xfrm>
          <a:custGeom>
            <a:rect b="b" l="l" r="r" t="t"/>
            <a:pathLst>
              <a:path extrusionOk="0" h="611619" w="1077742">
                <a:moveTo>
                  <a:pt x="0" y="0"/>
                </a:moveTo>
                <a:lnTo>
                  <a:pt x="1077742" y="0"/>
                </a:lnTo>
                <a:lnTo>
                  <a:pt x="1077742" y="611618"/>
                </a:lnTo>
                <a:lnTo>
                  <a:pt x="0" y="611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3" name="Google Shape;203;p5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204" name="Google Shape;204;p5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5" name="Google Shape;205;p5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06" name="Google Shape;206;p5"/>
          <p:cNvSpPr/>
          <p:nvPr/>
        </p:nvSpPr>
        <p:spPr>
          <a:xfrm>
            <a:off x="4775400" y="4636973"/>
            <a:ext cx="12483900" cy="4919710"/>
          </a:xfrm>
          <a:custGeom>
            <a:rect b="b" l="l" r="r" t="t"/>
            <a:pathLst>
              <a:path extrusionOk="0" h="4919710" w="12483900">
                <a:moveTo>
                  <a:pt x="0" y="0"/>
                </a:moveTo>
                <a:lnTo>
                  <a:pt x="12483900" y="0"/>
                </a:lnTo>
                <a:lnTo>
                  <a:pt x="12483900" y="4919710"/>
                </a:lnTo>
                <a:lnTo>
                  <a:pt x="0" y="4919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4795" l="-10149" r="0" t="-11897"/>
            </a:stretch>
          </a:blipFill>
          <a:ln>
            <a:noFill/>
          </a:ln>
        </p:spPr>
      </p:sp>
      <p:sp>
        <p:nvSpPr>
          <p:cNvPr id="207" name="Google Shape;207;p5"/>
          <p:cNvSpPr txBox="1"/>
          <p:nvPr/>
        </p:nvSpPr>
        <p:spPr>
          <a:xfrm>
            <a:off x="1685172" y="2435166"/>
            <a:ext cx="15261045" cy="1327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Splitters are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used to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divide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large text document into smaller, more manageable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chunks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208" name="Google Shape;208;p5"/>
          <p:cNvSpPr txBox="1"/>
          <p:nvPr/>
        </p:nvSpPr>
        <p:spPr>
          <a:xfrm>
            <a:off x="1694697" y="722944"/>
            <a:ext cx="703319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Splitters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14" name="Google Shape;214;p6"/>
          <p:cNvSpPr/>
          <p:nvPr/>
        </p:nvSpPr>
        <p:spPr>
          <a:xfrm>
            <a:off x="58245" y="2608120"/>
            <a:ext cx="1077742" cy="611619"/>
          </a:xfrm>
          <a:custGeom>
            <a:rect b="b" l="l" r="r" t="t"/>
            <a:pathLst>
              <a:path extrusionOk="0" h="611619" w="1077742">
                <a:moveTo>
                  <a:pt x="0" y="0"/>
                </a:moveTo>
                <a:lnTo>
                  <a:pt x="1077742" y="0"/>
                </a:lnTo>
                <a:lnTo>
                  <a:pt x="1077742" y="611619"/>
                </a:lnTo>
                <a:lnTo>
                  <a:pt x="0" y="6116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5" name="Google Shape;215;p6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216" name="Google Shape;216;p6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17" name="Google Shape;217;p6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18" name="Google Shape;218;p6"/>
          <p:cNvSpPr/>
          <p:nvPr/>
        </p:nvSpPr>
        <p:spPr>
          <a:xfrm>
            <a:off x="2964230" y="5946262"/>
            <a:ext cx="12839802" cy="3114704"/>
          </a:xfrm>
          <a:custGeom>
            <a:rect b="b" l="l" r="r" t="t"/>
            <a:pathLst>
              <a:path extrusionOk="0" h="3114704" w="12839802">
                <a:moveTo>
                  <a:pt x="0" y="0"/>
                </a:moveTo>
                <a:lnTo>
                  <a:pt x="12839802" y="0"/>
                </a:lnTo>
                <a:lnTo>
                  <a:pt x="12839802" y="3114704"/>
                </a:lnTo>
                <a:lnTo>
                  <a:pt x="0" y="31147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592" l="0" r="0" t="-18347"/>
            </a:stretch>
          </a:blipFill>
          <a:ln>
            <a:noFill/>
          </a:ln>
        </p:spPr>
      </p:sp>
      <p:sp>
        <p:nvSpPr>
          <p:cNvPr id="219" name="Google Shape;219;p6"/>
          <p:cNvSpPr txBox="1"/>
          <p:nvPr/>
        </p:nvSpPr>
        <p:spPr>
          <a:xfrm>
            <a:off x="1028700" y="2465245"/>
            <a:ext cx="15048497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chunks can then be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processed individually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various natural language processing (NLP) tasks, ensuring the text remains within the size constraints of the model or system being used.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1774758" y="750163"/>
            <a:ext cx="703319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Splitters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26" name="Google Shape;226;p7"/>
          <p:cNvSpPr/>
          <p:nvPr/>
        </p:nvSpPr>
        <p:spPr>
          <a:xfrm>
            <a:off x="0" y="2499563"/>
            <a:ext cx="1077742" cy="611619"/>
          </a:xfrm>
          <a:custGeom>
            <a:rect b="b" l="l" r="r" t="t"/>
            <a:pathLst>
              <a:path extrusionOk="0" h="611619" w="1077742">
                <a:moveTo>
                  <a:pt x="0" y="0"/>
                </a:moveTo>
                <a:lnTo>
                  <a:pt x="1077742" y="0"/>
                </a:lnTo>
                <a:lnTo>
                  <a:pt x="1077742" y="611618"/>
                </a:lnTo>
                <a:lnTo>
                  <a:pt x="0" y="611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7" name="Google Shape;227;p7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228" name="Google Shape;228;p7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9" name="Google Shape;229;p7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30" name="Google Shape;230;p7"/>
          <p:cNvSpPr txBox="1"/>
          <p:nvPr/>
        </p:nvSpPr>
        <p:spPr>
          <a:xfrm>
            <a:off x="1133931" y="2356688"/>
            <a:ext cx="14821011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Splitters help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maintain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context and integrity of the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text, making it easier to handle and analyze.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7"/>
          <p:cNvSpPr txBox="1"/>
          <p:nvPr/>
        </p:nvSpPr>
        <p:spPr>
          <a:xfrm>
            <a:off x="1511238" y="668505"/>
            <a:ext cx="703319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Splitters</a:t>
            </a:r>
            <a:endParaRPr/>
          </a:p>
        </p:txBody>
      </p:sp>
      <p:sp>
        <p:nvSpPr>
          <p:cNvPr id="232" name="Google Shape;232;p7"/>
          <p:cNvSpPr/>
          <p:nvPr/>
        </p:nvSpPr>
        <p:spPr>
          <a:xfrm>
            <a:off x="2243175" y="4101427"/>
            <a:ext cx="12602522" cy="5156873"/>
          </a:xfrm>
          <a:custGeom>
            <a:rect b="b" l="l" r="r" t="t"/>
            <a:pathLst>
              <a:path extrusionOk="0" h="5156873" w="12602522">
                <a:moveTo>
                  <a:pt x="0" y="0"/>
                </a:moveTo>
                <a:lnTo>
                  <a:pt x="12602522" y="0"/>
                </a:lnTo>
                <a:lnTo>
                  <a:pt x="12602522" y="5156873"/>
                </a:lnTo>
                <a:lnTo>
                  <a:pt x="0" y="5156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0483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38" name="Google Shape;238;p8"/>
          <p:cNvSpPr/>
          <p:nvPr/>
        </p:nvSpPr>
        <p:spPr>
          <a:xfrm>
            <a:off x="0" y="1866508"/>
            <a:ext cx="18288000" cy="10417003"/>
          </a:xfrm>
          <a:custGeom>
            <a:rect b="b" l="l" r="r" t="t"/>
            <a:pathLst>
              <a:path extrusionOk="0" h="10417003" w="18288000">
                <a:moveTo>
                  <a:pt x="0" y="0"/>
                </a:moveTo>
                <a:lnTo>
                  <a:pt x="18288000" y="0"/>
                </a:lnTo>
                <a:lnTo>
                  <a:pt x="18288000" y="10417003"/>
                </a:lnTo>
                <a:lnTo>
                  <a:pt x="0" y="104170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000"/>
            </a:blip>
            <a:stretch>
              <a:fillRect b="-157" l="0" r="0" t="-158"/>
            </a:stretch>
          </a:blipFill>
          <a:ln>
            <a:noFill/>
          </a:ln>
        </p:spPr>
      </p:sp>
      <p:grpSp>
        <p:nvGrpSpPr>
          <p:cNvPr id="239" name="Google Shape;239;p8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240" name="Google Shape;240;p8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41" name="Google Shape;241;p8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42" name="Google Shape;242;p8"/>
          <p:cNvSpPr txBox="1"/>
          <p:nvPr/>
        </p:nvSpPr>
        <p:spPr>
          <a:xfrm>
            <a:off x="1895038" y="2244039"/>
            <a:ext cx="7037409" cy="71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Recursive Splitter</a:t>
            </a:r>
            <a:endParaRPr/>
          </a:p>
          <a:p>
            <a:pPr indent="-388620" lvl="1" marL="777240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Splitter</a:t>
            </a:r>
            <a:endParaRPr/>
          </a:p>
          <a:p>
            <a:pPr indent="-388620" lvl="1" marL="777240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Markdown Splitter</a:t>
            </a:r>
            <a:endParaRPr/>
          </a:p>
          <a:p>
            <a:pPr indent="-388620" lvl="1" marL="777240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Splitter</a:t>
            </a:r>
            <a:endParaRPr/>
          </a:p>
          <a:p>
            <a:pPr indent="-388620" lvl="1" marL="777240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Token Splitter</a:t>
            </a:r>
            <a:endParaRPr/>
          </a:p>
          <a:p>
            <a:pPr indent="-388620" lvl="1" marL="777240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Character Splitter</a:t>
            </a:r>
            <a:endParaRPr/>
          </a:p>
          <a:p>
            <a:pPr indent="-388620" lvl="1" marL="777240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Chunker</a:t>
            </a:r>
            <a:endParaRPr/>
          </a:p>
          <a:p>
            <a:pPr indent="0" lvl="0" marL="0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 txBox="1"/>
          <p:nvPr/>
        </p:nvSpPr>
        <p:spPr>
          <a:xfrm>
            <a:off x="1730153" y="695725"/>
            <a:ext cx="703319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Types of Splitters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49" name="Google Shape;249;p9"/>
          <p:cNvSpPr/>
          <p:nvPr/>
        </p:nvSpPr>
        <p:spPr>
          <a:xfrm>
            <a:off x="866255" y="3478763"/>
            <a:ext cx="16393045" cy="5717074"/>
          </a:xfrm>
          <a:custGeom>
            <a:rect b="b" l="l" r="r" t="t"/>
            <a:pathLst>
              <a:path extrusionOk="0" h="5717074" w="16393045">
                <a:moveTo>
                  <a:pt x="0" y="0"/>
                </a:moveTo>
                <a:lnTo>
                  <a:pt x="16393045" y="0"/>
                </a:lnTo>
                <a:lnTo>
                  <a:pt x="16393045" y="5717074"/>
                </a:lnTo>
                <a:lnTo>
                  <a:pt x="0" y="5717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9"/>
          <p:cNvSpPr txBox="1"/>
          <p:nvPr/>
        </p:nvSpPr>
        <p:spPr>
          <a:xfrm>
            <a:off x="1501512" y="737136"/>
            <a:ext cx="703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Recursive Splitter</a:t>
            </a:r>
            <a:endParaRPr/>
          </a:p>
        </p:txBody>
      </p:sp>
      <p:sp>
        <p:nvSpPr>
          <p:cNvPr id="251" name="Google Shape;251;p9"/>
          <p:cNvSpPr txBox="1"/>
          <p:nvPr/>
        </p:nvSpPr>
        <p:spPr>
          <a:xfrm>
            <a:off x="1501512" y="5360940"/>
            <a:ext cx="2546321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a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hierarchical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approach to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 text.</a:t>
            </a:r>
            <a:endParaRPr/>
          </a:p>
        </p:txBody>
      </p:sp>
      <p:sp>
        <p:nvSpPr>
          <p:cNvPr id="252" name="Google Shape;252;p9"/>
          <p:cNvSpPr txBox="1"/>
          <p:nvPr/>
        </p:nvSpPr>
        <p:spPr>
          <a:xfrm>
            <a:off x="5302734" y="5360940"/>
            <a:ext cx="3543718" cy="31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Attempts to split at larger, natural breakpoints first (e.g., paragraphs).</a:t>
            </a:r>
            <a:endParaRPr/>
          </a:p>
        </p:txBody>
      </p:sp>
      <p:sp>
        <p:nvSpPr>
          <p:cNvPr id="253" name="Google Shape;253;p9"/>
          <p:cNvSpPr txBox="1"/>
          <p:nvPr/>
        </p:nvSpPr>
        <p:spPr>
          <a:xfrm>
            <a:off x="9846936" y="5360940"/>
            <a:ext cx="2546321" cy="324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Recursively processes chunks until they fit size constraints.</a:t>
            </a:r>
            <a:endParaRPr/>
          </a:p>
        </p:txBody>
      </p:sp>
      <p:sp>
        <p:nvSpPr>
          <p:cNvPr id="254" name="Google Shape;254;p9"/>
          <p:cNvSpPr txBox="1"/>
          <p:nvPr/>
        </p:nvSpPr>
        <p:spPr>
          <a:xfrm>
            <a:off x="13860107" y="5360940"/>
            <a:ext cx="2546321" cy="324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Ensures context is preserved as much as possible.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